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266" r:id="rId4"/>
    <p:sldId id="293" r:id="rId5"/>
    <p:sldId id="270" r:id="rId6"/>
    <p:sldId id="271" r:id="rId7"/>
    <p:sldId id="284" r:id="rId8"/>
    <p:sldId id="285" r:id="rId9"/>
    <p:sldId id="286" r:id="rId10"/>
    <p:sldId id="283" r:id="rId11"/>
    <p:sldId id="287" r:id="rId12"/>
    <p:sldId id="269" r:id="rId13"/>
    <p:sldId id="267" r:id="rId14"/>
    <p:sldId id="268" r:id="rId15"/>
    <p:sldId id="265" r:id="rId16"/>
    <p:sldId id="259" r:id="rId17"/>
    <p:sldId id="292" r:id="rId18"/>
    <p:sldId id="290" r:id="rId19"/>
    <p:sldId id="257" r:id="rId20"/>
    <p:sldId id="260" r:id="rId21"/>
    <p:sldId id="280" r:id="rId2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54" autoAdjust="0"/>
    <p:restoredTop sz="89617" autoAdjust="0"/>
  </p:normalViewPr>
  <p:slideViewPr>
    <p:cSldViewPr>
      <p:cViewPr varScale="1">
        <p:scale>
          <a:sx n="87" d="100"/>
          <a:sy n="87" d="100"/>
        </p:scale>
        <p:origin x="-145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F5F96-13B4-4280-972A-5B85354867E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</dgm:pt>
    <dgm:pt modelId="{305D81F2-E8F2-454C-A1EB-13B12FD534B1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手機開通國際漫遊或網路</a:t>
          </a:r>
        </a:p>
      </dgm:t>
    </dgm:pt>
    <dgm:pt modelId="{E6CC0EC5-35AB-4A7B-9B96-3698646A1E95}" type="parTrans" cxnId="{87F1EE79-3B5E-45E7-B563-5971322015EE}">
      <dgm:prSet/>
      <dgm:spPr/>
      <dgm:t>
        <a:bodyPr/>
        <a:lstStyle/>
        <a:p>
          <a:endParaRPr lang="zh-TW" altLang="en-US"/>
        </a:p>
      </dgm:t>
    </dgm:pt>
    <dgm:pt modelId="{9950871F-1CAD-4B96-8F30-14B09FBCD27E}" type="sibTrans" cxnId="{87F1EE79-3B5E-45E7-B563-5971322015EE}">
      <dgm:prSet/>
      <dgm:spPr/>
      <dgm:t>
        <a:bodyPr/>
        <a:lstStyle/>
        <a:p>
          <a:endParaRPr lang="zh-TW" altLang="en-US"/>
        </a:p>
      </dgm:t>
    </dgm:pt>
    <dgm:pt modelId="{F2442153-D51F-47E2-927A-60AE4FA898E8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抵達大陸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交換學校接送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機或自行前往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0B1526-CC69-4932-BBCC-9C974BB40873}" type="parTrans" cxnId="{09E5D0A2-7BA9-4A8D-A06D-40ECAEE7C670}">
      <dgm:prSet/>
      <dgm:spPr/>
      <dgm:t>
        <a:bodyPr/>
        <a:lstStyle/>
        <a:p>
          <a:endParaRPr lang="zh-TW" altLang="en-US"/>
        </a:p>
      </dgm:t>
    </dgm:pt>
    <dgm:pt modelId="{29AECF24-DFF2-4A32-BB46-D0DF48609C13}" type="sibTrans" cxnId="{09E5D0A2-7BA9-4A8D-A06D-40ECAEE7C670}">
      <dgm:prSet/>
      <dgm:spPr/>
      <dgm:t>
        <a:bodyPr/>
        <a:lstStyle/>
        <a:p>
          <a:endParaRPr lang="zh-TW" altLang="en-US"/>
        </a:p>
      </dgm:t>
    </dgm:pt>
    <dgm:pt modelId="{ACAA06E9-9163-4508-8E81-A400E1BF8055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校內報到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需依交換學校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安排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日程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2063E2-9DFD-416D-A8A8-B988AEA0455F}" type="parTrans" cxnId="{DC98A2B0-AF73-483E-A030-FC59068FF203}">
      <dgm:prSet/>
      <dgm:spPr/>
      <dgm:t>
        <a:bodyPr/>
        <a:lstStyle/>
        <a:p>
          <a:endParaRPr lang="zh-TW" altLang="en-US"/>
        </a:p>
      </dgm:t>
    </dgm:pt>
    <dgm:pt modelId="{86A0B92D-E703-49F1-B4E4-489195BC3D05}" type="sibTrans" cxnId="{DC98A2B0-AF73-483E-A030-FC59068FF203}">
      <dgm:prSet/>
      <dgm:spPr/>
      <dgm:t>
        <a:bodyPr/>
        <a:lstStyle/>
        <a:p>
          <a:endParaRPr lang="zh-TW" altLang="en-US"/>
        </a:p>
      </dgm:t>
    </dgm:pt>
    <dgm:pt modelId="{B5709882-4FAF-49BB-8386-C4C786A0B322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開戶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交換學校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協助辦理或自行辦理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F3364D-5EBF-44EC-82A4-721222D9BDD7}" type="parTrans" cxnId="{25A7A52B-B866-4F0C-AADD-2CAED9860B8A}">
      <dgm:prSet/>
      <dgm:spPr/>
      <dgm:t>
        <a:bodyPr/>
        <a:lstStyle/>
        <a:p>
          <a:endParaRPr lang="zh-TW" altLang="en-US"/>
        </a:p>
      </dgm:t>
    </dgm:pt>
    <dgm:pt modelId="{137E80B2-84E3-44B1-B618-20C086BC177C}" type="sibTrans" cxnId="{25A7A52B-B866-4F0C-AADD-2CAED9860B8A}">
      <dgm:prSet/>
      <dgm:spPr/>
      <dgm:t>
        <a:bodyPr/>
        <a:lstStyle/>
        <a:p>
          <a:endParaRPr lang="zh-TW" altLang="en-US"/>
        </a:p>
      </dgm:t>
    </dgm:pt>
    <dgm:pt modelId="{40CC89B5-5BFE-4225-B121-69B65D8135A5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打點採購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生活日常用品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743A18-5DD0-4B82-BE88-DEB2B6513936}" type="parTrans" cxnId="{7E265649-C4CF-4911-903C-5B7A87B40419}">
      <dgm:prSet/>
      <dgm:spPr/>
      <dgm:t>
        <a:bodyPr/>
        <a:lstStyle/>
        <a:p>
          <a:endParaRPr lang="zh-TW" altLang="en-US"/>
        </a:p>
      </dgm:t>
    </dgm:pt>
    <dgm:pt modelId="{8C345668-A461-44CF-B24B-B25D96C0989D}" type="sibTrans" cxnId="{7E265649-C4CF-4911-903C-5B7A87B40419}">
      <dgm:prSet/>
      <dgm:spPr/>
      <dgm:t>
        <a:bodyPr/>
        <a:lstStyle/>
        <a:p>
          <a:endParaRPr lang="zh-TW" altLang="en-US"/>
        </a:p>
      </dgm:t>
    </dgm:pt>
    <dgm:pt modelId="{846C21C6-3348-40A6-B946-38F5ED2147CA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發</a:t>
          </a:r>
          <a:r>
            <a:rPr lang="en-US" altLang="zh-TW" dirty="0" err="1">
              <a:latin typeface="標楷體" panose="03000509000000000000" pitchFamily="65" charset="-120"/>
              <a:ea typeface="標楷體" panose="03000509000000000000" pitchFamily="65" charset="-120"/>
            </a:rPr>
            <a:t>WeChat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給陸教處報平安</a:t>
          </a:r>
        </a:p>
      </dgm:t>
    </dgm:pt>
    <dgm:pt modelId="{5E858807-1253-4CBF-9803-C7DAE143DA03}" type="parTrans" cxnId="{8990717D-7F7E-4209-8154-7DFED3FF52E2}">
      <dgm:prSet/>
      <dgm:spPr/>
      <dgm:t>
        <a:bodyPr/>
        <a:lstStyle/>
        <a:p>
          <a:endParaRPr lang="zh-TW" altLang="en-US"/>
        </a:p>
      </dgm:t>
    </dgm:pt>
    <dgm:pt modelId="{1EF54048-3AAD-4E82-B852-D9752CB8239D}" type="sibTrans" cxnId="{8990717D-7F7E-4209-8154-7DFED3FF52E2}">
      <dgm:prSet/>
      <dgm:spPr/>
      <dgm:t>
        <a:bodyPr/>
        <a:lstStyle/>
        <a:p>
          <a:endParaRPr lang="zh-TW" altLang="en-US"/>
        </a:p>
      </dgm:t>
    </dgm:pt>
    <dgm:pt modelId="{D7B74718-C45F-4D9C-B67F-B6E205A82ED0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入住宿舍或自行安排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A6343A-E586-476D-9B43-D4D61688CDD0}" type="sibTrans" cxnId="{D744193B-4AE5-49C0-B887-60D0C541A4BC}">
      <dgm:prSet/>
      <dgm:spPr/>
      <dgm:t>
        <a:bodyPr/>
        <a:lstStyle/>
        <a:p>
          <a:endParaRPr lang="zh-TW" altLang="en-US"/>
        </a:p>
      </dgm:t>
    </dgm:pt>
    <dgm:pt modelId="{3777920D-2035-4910-B4EF-3CE7F4F07341}" type="parTrans" cxnId="{D744193B-4AE5-49C0-B887-60D0C541A4BC}">
      <dgm:prSet/>
      <dgm:spPr/>
      <dgm:t>
        <a:bodyPr/>
        <a:lstStyle/>
        <a:p>
          <a:endParaRPr lang="zh-TW" altLang="en-US"/>
        </a:p>
      </dgm:t>
    </dgm:pt>
    <dgm:pt modelId="{DDA59C02-C601-4749-A1AC-576DDDE1B301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選課後繳交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B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表給學系秘書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1F4403-AFD4-498E-BFF3-70D6A07523E2}" type="parTrans" cxnId="{8904B50B-EE8C-4881-B6F4-F8AEC9F67319}">
      <dgm:prSet/>
      <dgm:spPr/>
      <dgm:t>
        <a:bodyPr/>
        <a:lstStyle/>
        <a:p>
          <a:endParaRPr lang="zh-TW" altLang="en-US"/>
        </a:p>
      </dgm:t>
    </dgm:pt>
    <dgm:pt modelId="{CB42169C-A66F-4878-8555-0236A8FC9C25}" type="sibTrans" cxnId="{8904B50B-EE8C-4881-B6F4-F8AEC9F67319}">
      <dgm:prSet/>
      <dgm:spPr/>
      <dgm:t>
        <a:bodyPr/>
        <a:lstStyle/>
        <a:p>
          <a:endParaRPr lang="zh-TW" altLang="en-US"/>
        </a:p>
      </dgm:t>
    </dgm:pt>
    <dgm:pt modelId="{BB7A60F6-B3B0-4A59-9460-799512613873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認真上課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開心學習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F58660-B3CB-4905-A682-67E54E3841B7}" type="parTrans" cxnId="{92966D7D-04CA-45BB-8894-4B812B1EB0B2}">
      <dgm:prSet/>
      <dgm:spPr/>
      <dgm:t>
        <a:bodyPr/>
        <a:lstStyle/>
        <a:p>
          <a:endParaRPr lang="zh-TW" altLang="en-US"/>
        </a:p>
      </dgm:t>
    </dgm:pt>
    <dgm:pt modelId="{7B2A3B21-B0AD-408D-9872-1B171B76FB7A}" type="sibTrans" cxnId="{92966D7D-04CA-45BB-8894-4B812B1EB0B2}">
      <dgm:prSet/>
      <dgm:spPr/>
      <dgm:t>
        <a:bodyPr/>
        <a:lstStyle/>
        <a:p>
          <a:endParaRPr lang="zh-TW" altLang="en-US"/>
        </a:p>
      </dgm:t>
    </dgm:pt>
    <dgm:pt modelId="{6D4BF816-AA08-4FE2-9A18-38073823EDCF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返台前填寫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表到所屬學院及港澳台辦蓋章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FB5C04-4B1D-454E-9AA5-E4053DF87852}" type="parTrans" cxnId="{9845446D-E82F-45C2-9642-40DE25B87239}">
      <dgm:prSet/>
      <dgm:spPr/>
      <dgm:t>
        <a:bodyPr/>
        <a:lstStyle/>
        <a:p>
          <a:endParaRPr lang="zh-TW" altLang="en-US"/>
        </a:p>
      </dgm:t>
    </dgm:pt>
    <dgm:pt modelId="{63B3D048-0F7A-49E6-99B5-5B493287E9FD}" type="sibTrans" cxnId="{9845446D-E82F-45C2-9642-40DE25B87239}">
      <dgm:prSet/>
      <dgm:spPr/>
      <dgm:t>
        <a:bodyPr/>
        <a:lstStyle/>
        <a:p>
          <a:endParaRPr lang="zh-TW" altLang="en-US"/>
        </a:p>
      </dgm:t>
    </dgm:pt>
    <dgm:pt modelId="{44ED0BB6-B4A2-45B1-A938-1C81AF3814EA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平安快樂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返回台灣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2AFD30-375A-4E65-BF80-E427979A05A5}" type="parTrans" cxnId="{10D74207-A625-4209-A148-1806D578A5DE}">
      <dgm:prSet/>
      <dgm:spPr/>
      <dgm:t>
        <a:bodyPr/>
        <a:lstStyle/>
        <a:p>
          <a:endParaRPr lang="zh-TW" altLang="en-US"/>
        </a:p>
      </dgm:t>
    </dgm:pt>
    <dgm:pt modelId="{B3A31DB7-E02C-4680-A249-15543C0AD2C6}" type="sibTrans" cxnId="{10D74207-A625-4209-A148-1806D578A5DE}">
      <dgm:prSet/>
      <dgm:spPr/>
      <dgm:t>
        <a:bodyPr/>
        <a:lstStyle/>
        <a:p>
          <a:endParaRPr lang="zh-TW" altLang="en-US"/>
        </a:p>
      </dgm:t>
    </dgm:pt>
    <dgm:pt modelId="{60F8DEBE-2CAA-46D3-BB3D-2A356E432601}" type="pres">
      <dgm:prSet presAssocID="{5C4F5F96-13B4-4280-972A-5B85354867EB}" presName="diagram" presStyleCnt="0">
        <dgm:presLayoutVars>
          <dgm:dir/>
          <dgm:resizeHandles val="exact"/>
        </dgm:presLayoutVars>
      </dgm:prSet>
      <dgm:spPr/>
    </dgm:pt>
    <dgm:pt modelId="{B4CBA66B-6F1A-4FBA-B3FF-03C414074411}" type="pres">
      <dgm:prSet presAssocID="{305D81F2-E8F2-454C-A1EB-13B12FD534B1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9DA074-6D21-4924-B902-3BEAB27DE242}" type="pres">
      <dgm:prSet presAssocID="{9950871F-1CAD-4B96-8F30-14B09FBCD27E}" presName="sibTrans" presStyleLbl="sibTrans2D1" presStyleIdx="0" presStyleCnt="10"/>
      <dgm:spPr/>
      <dgm:t>
        <a:bodyPr/>
        <a:lstStyle/>
        <a:p>
          <a:endParaRPr lang="zh-TW" altLang="en-US"/>
        </a:p>
      </dgm:t>
    </dgm:pt>
    <dgm:pt modelId="{E25E4650-05AB-438E-985F-1201515E2BC0}" type="pres">
      <dgm:prSet presAssocID="{9950871F-1CAD-4B96-8F30-14B09FBCD27E}" presName="connectorText" presStyleLbl="sibTrans2D1" presStyleIdx="0" presStyleCnt="10"/>
      <dgm:spPr/>
      <dgm:t>
        <a:bodyPr/>
        <a:lstStyle/>
        <a:p>
          <a:endParaRPr lang="zh-TW" altLang="en-US"/>
        </a:p>
      </dgm:t>
    </dgm:pt>
    <dgm:pt modelId="{1C4DDBFC-2124-44D9-9864-AC8BDCAFF71B}" type="pres">
      <dgm:prSet presAssocID="{F2442153-D51F-47E2-927A-60AE4FA898E8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672A17-1017-4443-BDCB-0F7F27FF0E08}" type="pres">
      <dgm:prSet presAssocID="{29AECF24-DFF2-4A32-BB46-D0DF48609C13}" presName="sibTrans" presStyleLbl="sibTrans2D1" presStyleIdx="1" presStyleCnt="10"/>
      <dgm:spPr/>
      <dgm:t>
        <a:bodyPr/>
        <a:lstStyle/>
        <a:p>
          <a:endParaRPr lang="zh-TW" altLang="en-US"/>
        </a:p>
      </dgm:t>
    </dgm:pt>
    <dgm:pt modelId="{B0A737DF-FB00-43F8-A8CB-4CAE161279A4}" type="pres">
      <dgm:prSet presAssocID="{29AECF24-DFF2-4A32-BB46-D0DF48609C13}" presName="connectorText" presStyleLbl="sibTrans2D1" presStyleIdx="1" presStyleCnt="10"/>
      <dgm:spPr/>
      <dgm:t>
        <a:bodyPr/>
        <a:lstStyle/>
        <a:p>
          <a:endParaRPr lang="zh-TW" altLang="en-US"/>
        </a:p>
      </dgm:t>
    </dgm:pt>
    <dgm:pt modelId="{DC2CC046-CD83-4081-8916-CFC2C833EFF0}" type="pres">
      <dgm:prSet presAssocID="{D7B74718-C45F-4D9C-B67F-B6E205A82ED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93D76A-045B-4E39-81F1-6281534240FC}" type="pres">
      <dgm:prSet presAssocID="{4CA6343A-E586-476D-9B43-D4D61688CDD0}" presName="sibTrans" presStyleLbl="sibTrans2D1" presStyleIdx="2" presStyleCnt="10"/>
      <dgm:spPr/>
      <dgm:t>
        <a:bodyPr/>
        <a:lstStyle/>
        <a:p>
          <a:endParaRPr lang="zh-TW" altLang="en-US"/>
        </a:p>
      </dgm:t>
    </dgm:pt>
    <dgm:pt modelId="{96419AE7-C970-4C86-8EF3-F107E677D569}" type="pres">
      <dgm:prSet presAssocID="{4CA6343A-E586-476D-9B43-D4D61688CDD0}" presName="connectorText" presStyleLbl="sibTrans2D1" presStyleIdx="2" presStyleCnt="10"/>
      <dgm:spPr/>
      <dgm:t>
        <a:bodyPr/>
        <a:lstStyle/>
        <a:p>
          <a:endParaRPr lang="zh-TW" altLang="en-US"/>
        </a:p>
      </dgm:t>
    </dgm:pt>
    <dgm:pt modelId="{1D20806C-6862-467A-9CAF-0848716730E8}" type="pres">
      <dgm:prSet presAssocID="{846C21C6-3348-40A6-B946-38F5ED2147C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FB3E39-363B-4997-A598-3645A0F5E78A}" type="pres">
      <dgm:prSet presAssocID="{1EF54048-3AAD-4E82-B852-D9752CB8239D}" presName="sibTrans" presStyleLbl="sibTrans2D1" presStyleIdx="3" presStyleCnt="10"/>
      <dgm:spPr/>
      <dgm:t>
        <a:bodyPr/>
        <a:lstStyle/>
        <a:p>
          <a:endParaRPr lang="zh-TW" altLang="en-US"/>
        </a:p>
      </dgm:t>
    </dgm:pt>
    <dgm:pt modelId="{050DF6C5-58F6-4784-AC6B-B9F35B7C0C45}" type="pres">
      <dgm:prSet presAssocID="{1EF54048-3AAD-4E82-B852-D9752CB8239D}" presName="connectorText" presStyleLbl="sibTrans2D1" presStyleIdx="3" presStyleCnt="10"/>
      <dgm:spPr/>
      <dgm:t>
        <a:bodyPr/>
        <a:lstStyle/>
        <a:p>
          <a:endParaRPr lang="zh-TW" altLang="en-US"/>
        </a:p>
      </dgm:t>
    </dgm:pt>
    <dgm:pt modelId="{E18BB779-1B3E-4B25-BA6C-298E12A28513}" type="pres">
      <dgm:prSet presAssocID="{ACAA06E9-9163-4508-8E81-A400E1BF805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95D859-80DA-46C0-9163-13F3A94BBDC7}" type="pres">
      <dgm:prSet presAssocID="{86A0B92D-E703-49F1-B4E4-489195BC3D05}" presName="sibTrans" presStyleLbl="sibTrans2D1" presStyleIdx="4" presStyleCnt="10"/>
      <dgm:spPr/>
      <dgm:t>
        <a:bodyPr/>
        <a:lstStyle/>
        <a:p>
          <a:endParaRPr lang="zh-TW" altLang="en-US"/>
        </a:p>
      </dgm:t>
    </dgm:pt>
    <dgm:pt modelId="{D7E4C056-2681-443A-824C-3E2383932BF3}" type="pres">
      <dgm:prSet presAssocID="{86A0B92D-E703-49F1-B4E4-489195BC3D05}" presName="connectorText" presStyleLbl="sibTrans2D1" presStyleIdx="4" presStyleCnt="10"/>
      <dgm:spPr/>
      <dgm:t>
        <a:bodyPr/>
        <a:lstStyle/>
        <a:p>
          <a:endParaRPr lang="zh-TW" altLang="en-US"/>
        </a:p>
      </dgm:t>
    </dgm:pt>
    <dgm:pt modelId="{492B4491-DE4F-485D-9640-31CBA1FFEDB1}" type="pres">
      <dgm:prSet presAssocID="{B5709882-4FAF-49BB-8386-C4C786A0B32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36B3A9-115D-4F3C-AA82-BC12EDF2D63F}" type="pres">
      <dgm:prSet presAssocID="{137E80B2-84E3-44B1-B618-20C086BC177C}" presName="sibTrans" presStyleLbl="sibTrans2D1" presStyleIdx="5" presStyleCnt="10"/>
      <dgm:spPr/>
      <dgm:t>
        <a:bodyPr/>
        <a:lstStyle/>
        <a:p>
          <a:endParaRPr lang="zh-TW" altLang="en-US"/>
        </a:p>
      </dgm:t>
    </dgm:pt>
    <dgm:pt modelId="{9527F1F7-AFD7-49CE-B740-0B09B69E0930}" type="pres">
      <dgm:prSet presAssocID="{137E80B2-84E3-44B1-B618-20C086BC177C}" presName="connectorText" presStyleLbl="sibTrans2D1" presStyleIdx="5" presStyleCnt="10"/>
      <dgm:spPr/>
      <dgm:t>
        <a:bodyPr/>
        <a:lstStyle/>
        <a:p>
          <a:endParaRPr lang="zh-TW" altLang="en-US"/>
        </a:p>
      </dgm:t>
    </dgm:pt>
    <dgm:pt modelId="{4F6F01F2-CBC4-4DB7-BB5A-5E9E8C3FFBC7}" type="pres">
      <dgm:prSet presAssocID="{40CC89B5-5BFE-4225-B121-69B65D8135A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3DC80-85E4-41DD-A7D7-E6551FEF9FD8}" type="pres">
      <dgm:prSet presAssocID="{8C345668-A461-44CF-B24B-B25D96C0989D}" presName="sibTrans" presStyleLbl="sibTrans2D1" presStyleIdx="6" presStyleCnt="10"/>
      <dgm:spPr/>
      <dgm:t>
        <a:bodyPr/>
        <a:lstStyle/>
        <a:p>
          <a:endParaRPr lang="zh-TW" altLang="en-US"/>
        </a:p>
      </dgm:t>
    </dgm:pt>
    <dgm:pt modelId="{83F26BCC-7C05-4FC2-848E-5954BFF34CBD}" type="pres">
      <dgm:prSet presAssocID="{8C345668-A461-44CF-B24B-B25D96C0989D}" presName="connectorText" presStyleLbl="sibTrans2D1" presStyleIdx="6" presStyleCnt="10"/>
      <dgm:spPr/>
      <dgm:t>
        <a:bodyPr/>
        <a:lstStyle/>
        <a:p>
          <a:endParaRPr lang="zh-TW" altLang="en-US"/>
        </a:p>
      </dgm:t>
    </dgm:pt>
    <dgm:pt modelId="{DD547FD9-F72C-41AB-8990-A30ABDCF23D0}" type="pres">
      <dgm:prSet presAssocID="{DDA59C02-C601-4749-A1AC-576DDDE1B301}" presName="node" presStyleLbl="node1" presStyleIdx="7" presStyleCnt="11" custLinFactNeighborX="-555" custLinFactNeighborY="17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DAAA7A-01B3-4D69-BB11-7B522D27D3C7}" type="pres">
      <dgm:prSet presAssocID="{CB42169C-A66F-4878-8555-0236A8FC9C25}" presName="sibTrans" presStyleLbl="sibTrans2D1" presStyleIdx="7" presStyleCnt="10"/>
      <dgm:spPr/>
      <dgm:t>
        <a:bodyPr/>
        <a:lstStyle/>
        <a:p>
          <a:endParaRPr lang="zh-TW" altLang="en-US"/>
        </a:p>
      </dgm:t>
    </dgm:pt>
    <dgm:pt modelId="{E2E2DC73-931E-4FE5-97FF-010D00492A8A}" type="pres">
      <dgm:prSet presAssocID="{CB42169C-A66F-4878-8555-0236A8FC9C25}" presName="connectorText" presStyleLbl="sibTrans2D1" presStyleIdx="7" presStyleCnt="10"/>
      <dgm:spPr/>
      <dgm:t>
        <a:bodyPr/>
        <a:lstStyle/>
        <a:p>
          <a:endParaRPr lang="zh-TW" altLang="en-US"/>
        </a:p>
      </dgm:t>
    </dgm:pt>
    <dgm:pt modelId="{0C3F10B6-C7C4-4AC4-B5A1-B93B186A41E8}" type="pres">
      <dgm:prSet presAssocID="{BB7A60F6-B3B0-4A59-9460-79951261387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0B0ABB-48A8-484C-B622-47A375EC12B6}" type="pres">
      <dgm:prSet presAssocID="{7B2A3B21-B0AD-408D-9872-1B171B76FB7A}" presName="sibTrans" presStyleLbl="sibTrans2D1" presStyleIdx="8" presStyleCnt="10"/>
      <dgm:spPr/>
      <dgm:t>
        <a:bodyPr/>
        <a:lstStyle/>
        <a:p>
          <a:endParaRPr lang="zh-TW" altLang="en-US"/>
        </a:p>
      </dgm:t>
    </dgm:pt>
    <dgm:pt modelId="{2137737A-E7BE-45D9-9310-4D7B2F4B3A89}" type="pres">
      <dgm:prSet presAssocID="{7B2A3B21-B0AD-408D-9872-1B171B76FB7A}" presName="connectorText" presStyleLbl="sibTrans2D1" presStyleIdx="8" presStyleCnt="10"/>
      <dgm:spPr/>
      <dgm:t>
        <a:bodyPr/>
        <a:lstStyle/>
        <a:p>
          <a:endParaRPr lang="zh-TW" altLang="en-US"/>
        </a:p>
      </dgm:t>
    </dgm:pt>
    <dgm:pt modelId="{53C4843C-22F6-4536-B4A2-6024E80D9CE7}" type="pres">
      <dgm:prSet presAssocID="{6D4BF816-AA08-4FE2-9A18-38073823EDC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15908A-BDEC-4C4F-8C3C-6B56A1799EBA}" type="pres">
      <dgm:prSet presAssocID="{63B3D048-0F7A-49E6-99B5-5B493287E9FD}" presName="sibTrans" presStyleLbl="sibTrans2D1" presStyleIdx="9" presStyleCnt="10"/>
      <dgm:spPr/>
      <dgm:t>
        <a:bodyPr/>
        <a:lstStyle/>
        <a:p>
          <a:endParaRPr lang="zh-TW" altLang="en-US"/>
        </a:p>
      </dgm:t>
    </dgm:pt>
    <dgm:pt modelId="{B889D8C5-5756-4060-9353-468F823A357E}" type="pres">
      <dgm:prSet presAssocID="{63B3D048-0F7A-49E6-99B5-5B493287E9FD}" presName="connectorText" presStyleLbl="sibTrans2D1" presStyleIdx="9" presStyleCnt="10"/>
      <dgm:spPr/>
      <dgm:t>
        <a:bodyPr/>
        <a:lstStyle/>
        <a:p>
          <a:endParaRPr lang="zh-TW" altLang="en-US"/>
        </a:p>
      </dgm:t>
    </dgm:pt>
    <dgm:pt modelId="{56C97E11-1FC6-4394-93C5-2739F7AED8A5}" type="pres">
      <dgm:prSet presAssocID="{44ED0BB6-B4A2-45B1-A938-1C81AF3814EA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583672-FA65-4E72-972C-99D918FE9940}" type="presOf" srcId="{D7B74718-C45F-4D9C-B67F-B6E205A82ED0}" destId="{DC2CC046-CD83-4081-8916-CFC2C833EFF0}" srcOrd="0" destOrd="0" presId="urn:microsoft.com/office/officeart/2005/8/layout/process5"/>
    <dgm:cxn modelId="{BE1FA8D3-6ECD-4E32-BD6E-B444ED5935E9}" type="presOf" srcId="{9950871F-1CAD-4B96-8F30-14B09FBCD27E}" destId="{E25E4650-05AB-438E-985F-1201515E2BC0}" srcOrd="1" destOrd="0" presId="urn:microsoft.com/office/officeart/2005/8/layout/process5"/>
    <dgm:cxn modelId="{9845446D-E82F-45C2-9642-40DE25B87239}" srcId="{5C4F5F96-13B4-4280-972A-5B85354867EB}" destId="{6D4BF816-AA08-4FE2-9A18-38073823EDCF}" srcOrd="9" destOrd="0" parTransId="{50FB5C04-4B1D-454E-9AA5-E4053DF87852}" sibTransId="{63B3D048-0F7A-49E6-99B5-5B493287E9FD}"/>
    <dgm:cxn modelId="{8514ED17-3D60-40BA-85AA-B53F3F11619C}" type="presOf" srcId="{86A0B92D-E703-49F1-B4E4-489195BC3D05}" destId="{A595D859-80DA-46C0-9163-13F3A94BBDC7}" srcOrd="0" destOrd="0" presId="urn:microsoft.com/office/officeart/2005/8/layout/process5"/>
    <dgm:cxn modelId="{CEAC065F-CC84-4555-AF92-51B8A1AFE284}" type="presOf" srcId="{29AECF24-DFF2-4A32-BB46-D0DF48609C13}" destId="{B0A737DF-FB00-43F8-A8CB-4CAE161279A4}" srcOrd="1" destOrd="0" presId="urn:microsoft.com/office/officeart/2005/8/layout/process5"/>
    <dgm:cxn modelId="{C542874D-2DFA-4CBE-A9BA-105DAB7D1856}" type="presOf" srcId="{8C345668-A461-44CF-B24B-B25D96C0989D}" destId="{83F26BCC-7C05-4FC2-848E-5954BFF34CBD}" srcOrd="1" destOrd="0" presId="urn:microsoft.com/office/officeart/2005/8/layout/process5"/>
    <dgm:cxn modelId="{87F1EE79-3B5E-45E7-B563-5971322015EE}" srcId="{5C4F5F96-13B4-4280-972A-5B85354867EB}" destId="{305D81F2-E8F2-454C-A1EB-13B12FD534B1}" srcOrd="0" destOrd="0" parTransId="{E6CC0EC5-35AB-4A7B-9B96-3698646A1E95}" sibTransId="{9950871F-1CAD-4B96-8F30-14B09FBCD27E}"/>
    <dgm:cxn modelId="{341D91EB-0325-4C31-BAC9-16A0734C9E66}" type="presOf" srcId="{44ED0BB6-B4A2-45B1-A938-1C81AF3814EA}" destId="{56C97E11-1FC6-4394-93C5-2739F7AED8A5}" srcOrd="0" destOrd="0" presId="urn:microsoft.com/office/officeart/2005/8/layout/process5"/>
    <dgm:cxn modelId="{84974ADB-2231-4C07-AAD9-0819FBE7B79C}" type="presOf" srcId="{846C21C6-3348-40A6-B946-38F5ED2147CA}" destId="{1D20806C-6862-467A-9CAF-0848716730E8}" srcOrd="0" destOrd="0" presId="urn:microsoft.com/office/officeart/2005/8/layout/process5"/>
    <dgm:cxn modelId="{392F29D3-9FA2-4E2C-BA41-40134ADDE9B0}" type="presOf" srcId="{9950871F-1CAD-4B96-8F30-14B09FBCD27E}" destId="{B99DA074-6D21-4924-B902-3BEAB27DE242}" srcOrd="0" destOrd="0" presId="urn:microsoft.com/office/officeart/2005/8/layout/process5"/>
    <dgm:cxn modelId="{BB3713C5-9C4B-487D-8C86-538C769A4F0F}" type="presOf" srcId="{F2442153-D51F-47E2-927A-60AE4FA898E8}" destId="{1C4DDBFC-2124-44D9-9864-AC8BDCAFF71B}" srcOrd="0" destOrd="0" presId="urn:microsoft.com/office/officeart/2005/8/layout/process5"/>
    <dgm:cxn modelId="{EE7C3C6F-2FDB-4542-8785-7DAA9FEBACF3}" type="presOf" srcId="{137E80B2-84E3-44B1-B618-20C086BC177C}" destId="{9527F1F7-AFD7-49CE-B740-0B09B69E0930}" srcOrd="1" destOrd="0" presId="urn:microsoft.com/office/officeart/2005/8/layout/process5"/>
    <dgm:cxn modelId="{BCE61BA6-65DC-4D59-BD19-B54A422535AE}" type="presOf" srcId="{305D81F2-E8F2-454C-A1EB-13B12FD534B1}" destId="{B4CBA66B-6F1A-4FBA-B3FF-03C414074411}" srcOrd="0" destOrd="0" presId="urn:microsoft.com/office/officeart/2005/8/layout/process5"/>
    <dgm:cxn modelId="{6CFBE6FA-9B38-4BC5-A976-52F9BE4BDA71}" type="presOf" srcId="{1EF54048-3AAD-4E82-B852-D9752CB8239D}" destId="{050DF6C5-58F6-4784-AC6B-B9F35B7C0C45}" srcOrd="1" destOrd="0" presId="urn:microsoft.com/office/officeart/2005/8/layout/process5"/>
    <dgm:cxn modelId="{5F2AE0BD-D12B-439D-8B8C-EFBEAA583E4B}" type="presOf" srcId="{BB7A60F6-B3B0-4A59-9460-799512613873}" destId="{0C3F10B6-C7C4-4AC4-B5A1-B93B186A41E8}" srcOrd="0" destOrd="0" presId="urn:microsoft.com/office/officeart/2005/8/layout/process5"/>
    <dgm:cxn modelId="{92966D7D-04CA-45BB-8894-4B812B1EB0B2}" srcId="{5C4F5F96-13B4-4280-972A-5B85354867EB}" destId="{BB7A60F6-B3B0-4A59-9460-799512613873}" srcOrd="8" destOrd="0" parTransId="{66F58660-B3CB-4905-A682-67E54E3841B7}" sibTransId="{7B2A3B21-B0AD-408D-9872-1B171B76FB7A}"/>
    <dgm:cxn modelId="{0D30A496-68A2-469B-ADAC-C0927E37A066}" type="presOf" srcId="{4CA6343A-E586-476D-9B43-D4D61688CDD0}" destId="{96419AE7-C970-4C86-8EF3-F107E677D569}" srcOrd="1" destOrd="0" presId="urn:microsoft.com/office/officeart/2005/8/layout/process5"/>
    <dgm:cxn modelId="{D744193B-4AE5-49C0-B887-60D0C541A4BC}" srcId="{5C4F5F96-13B4-4280-972A-5B85354867EB}" destId="{D7B74718-C45F-4D9C-B67F-B6E205A82ED0}" srcOrd="2" destOrd="0" parTransId="{3777920D-2035-4910-B4EF-3CE7F4F07341}" sibTransId="{4CA6343A-E586-476D-9B43-D4D61688CDD0}"/>
    <dgm:cxn modelId="{3A4CED6E-5043-437F-9CAA-B69A915D9B71}" type="presOf" srcId="{ACAA06E9-9163-4508-8E81-A400E1BF8055}" destId="{E18BB779-1B3E-4B25-BA6C-298E12A28513}" srcOrd="0" destOrd="0" presId="urn:microsoft.com/office/officeart/2005/8/layout/process5"/>
    <dgm:cxn modelId="{23046CC1-4D8F-4DC0-856F-23EC6EC27C9B}" type="presOf" srcId="{7B2A3B21-B0AD-408D-9872-1B171B76FB7A}" destId="{2137737A-E7BE-45D9-9310-4D7B2F4B3A89}" srcOrd="1" destOrd="0" presId="urn:microsoft.com/office/officeart/2005/8/layout/process5"/>
    <dgm:cxn modelId="{B4092F9B-4FD2-4D49-835A-73B59D6AFD9E}" type="presOf" srcId="{1EF54048-3AAD-4E82-B852-D9752CB8239D}" destId="{41FB3E39-363B-4997-A598-3645A0F5E78A}" srcOrd="0" destOrd="0" presId="urn:microsoft.com/office/officeart/2005/8/layout/process5"/>
    <dgm:cxn modelId="{8990717D-7F7E-4209-8154-7DFED3FF52E2}" srcId="{5C4F5F96-13B4-4280-972A-5B85354867EB}" destId="{846C21C6-3348-40A6-B946-38F5ED2147CA}" srcOrd="3" destOrd="0" parTransId="{5E858807-1253-4CBF-9803-C7DAE143DA03}" sibTransId="{1EF54048-3AAD-4E82-B852-D9752CB8239D}"/>
    <dgm:cxn modelId="{45DACAEC-4463-4087-81C5-4141E1B2EDF2}" type="presOf" srcId="{B5709882-4FAF-49BB-8386-C4C786A0B322}" destId="{492B4491-DE4F-485D-9640-31CBA1FFEDB1}" srcOrd="0" destOrd="0" presId="urn:microsoft.com/office/officeart/2005/8/layout/process5"/>
    <dgm:cxn modelId="{849984A0-736C-4AFD-9160-DACA4BB3B844}" type="presOf" srcId="{29AECF24-DFF2-4A32-BB46-D0DF48609C13}" destId="{57672A17-1017-4443-BDCB-0F7F27FF0E08}" srcOrd="0" destOrd="0" presId="urn:microsoft.com/office/officeart/2005/8/layout/process5"/>
    <dgm:cxn modelId="{B49080CF-43D4-4296-BEDA-B10A5F6C8191}" type="presOf" srcId="{CB42169C-A66F-4878-8555-0236A8FC9C25}" destId="{E2E2DC73-931E-4FE5-97FF-010D00492A8A}" srcOrd="1" destOrd="0" presId="urn:microsoft.com/office/officeart/2005/8/layout/process5"/>
    <dgm:cxn modelId="{51E099C6-1FAE-4246-A040-4EBA15DE9927}" type="presOf" srcId="{4CA6343A-E586-476D-9B43-D4D61688CDD0}" destId="{9293D76A-045B-4E39-81F1-6281534240FC}" srcOrd="0" destOrd="0" presId="urn:microsoft.com/office/officeart/2005/8/layout/process5"/>
    <dgm:cxn modelId="{19B54CCF-7144-4135-951A-88359F163144}" type="presOf" srcId="{6D4BF816-AA08-4FE2-9A18-38073823EDCF}" destId="{53C4843C-22F6-4536-B4A2-6024E80D9CE7}" srcOrd="0" destOrd="0" presId="urn:microsoft.com/office/officeart/2005/8/layout/process5"/>
    <dgm:cxn modelId="{10D74207-A625-4209-A148-1806D578A5DE}" srcId="{5C4F5F96-13B4-4280-972A-5B85354867EB}" destId="{44ED0BB6-B4A2-45B1-A938-1C81AF3814EA}" srcOrd="10" destOrd="0" parTransId="{732AFD30-375A-4E65-BF80-E427979A05A5}" sibTransId="{B3A31DB7-E02C-4680-A249-15543C0AD2C6}"/>
    <dgm:cxn modelId="{2108D3AA-5863-4758-964D-81F1D9864C7B}" type="presOf" srcId="{5C4F5F96-13B4-4280-972A-5B85354867EB}" destId="{60F8DEBE-2CAA-46D3-BB3D-2A356E432601}" srcOrd="0" destOrd="0" presId="urn:microsoft.com/office/officeart/2005/8/layout/process5"/>
    <dgm:cxn modelId="{BD1E0591-6EEC-4296-8CDB-A1E338285C2A}" type="presOf" srcId="{137E80B2-84E3-44B1-B618-20C086BC177C}" destId="{2536B3A9-115D-4F3C-AA82-BC12EDF2D63F}" srcOrd="0" destOrd="0" presId="urn:microsoft.com/office/officeart/2005/8/layout/process5"/>
    <dgm:cxn modelId="{8904B50B-EE8C-4881-B6F4-F8AEC9F67319}" srcId="{5C4F5F96-13B4-4280-972A-5B85354867EB}" destId="{DDA59C02-C601-4749-A1AC-576DDDE1B301}" srcOrd="7" destOrd="0" parTransId="{251F4403-AFD4-498E-BFF3-70D6A07523E2}" sibTransId="{CB42169C-A66F-4878-8555-0236A8FC9C25}"/>
    <dgm:cxn modelId="{A65D8785-29D7-4653-9911-1F2D06BB90FD}" type="presOf" srcId="{CB42169C-A66F-4878-8555-0236A8FC9C25}" destId="{F2DAAA7A-01B3-4D69-BB11-7B522D27D3C7}" srcOrd="0" destOrd="0" presId="urn:microsoft.com/office/officeart/2005/8/layout/process5"/>
    <dgm:cxn modelId="{DC98A2B0-AF73-483E-A030-FC59068FF203}" srcId="{5C4F5F96-13B4-4280-972A-5B85354867EB}" destId="{ACAA06E9-9163-4508-8E81-A400E1BF8055}" srcOrd="4" destOrd="0" parTransId="{492063E2-9DFD-416D-A8A8-B988AEA0455F}" sibTransId="{86A0B92D-E703-49F1-B4E4-489195BC3D05}"/>
    <dgm:cxn modelId="{35AFA540-4BDE-4B3E-AED0-5B3BCA62C17B}" type="presOf" srcId="{86A0B92D-E703-49F1-B4E4-489195BC3D05}" destId="{D7E4C056-2681-443A-824C-3E2383932BF3}" srcOrd="1" destOrd="0" presId="urn:microsoft.com/office/officeart/2005/8/layout/process5"/>
    <dgm:cxn modelId="{25A7A52B-B866-4F0C-AADD-2CAED9860B8A}" srcId="{5C4F5F96-13B4-4280-972A-5B85354867EB}" destId="{B5709882-4FAF-49BB-8386-C4C786A0B322}" srcOrd="5" destOrd="0" parTransId="{C7F3364D-5EBF-44EC-82A4-721222D9BDD7}" sibTransId="{137E80B2-84E3-44B1-B618-20C086BC177C}"/>
    <dgm:cxn modelId="{4B16D91F-6C15-49B3-A810-B4DC7035CDEB}" type="presOf" srcId="{7B2A3B21-B0AD-408D-9872-1B171B76FB7A}" destId="{630B0ABB-48A8-484C-B622-47A375EC12B6}" srcOrd="0" destOrd="0" presId="urn:microsoft.com/office/officeart/2005/8/layout/process5"/>
    <dgm:cxn modelId="{7BD8E301-F5FF-418F-84E9-6593D6808539}" type="presOf" srcId="{63B3D048-0F7A-49E6-99B5-5B493287E9FD}" destId="{9815908A-BDEC-4C4F-8C3C-6B56A1799EBA}" srcOrd="0" destOrd="0" presId="urn:microsoft.com/office/officeart/2005/8/layout/process5"/>
    <dgm:cxn modelId="{D48C2050-D1E1-445E-B1EA-A164CC87DCB3}" type="presOf" srcId="{40CC89B5-5BFE-4225-B121-69B65D8135A5}" destId="{4F6F01F2-CBC4-4DB7-BB5A-5E9E8C3FFBC7}" srcOrd="0" destOrd="0" presId="urn:microsoft.com/office/officeart/2005/8/layout/process5"/>
    <dgm:cxn modelId="{0606532F-B499-4A49-B9DB-7133D551A7AE}" type="presOf" srcId="{8C345668-A461-44CF-B24B-B25D96C0989D}" destId="{5B23DC80-85E4-41DD-A7D7-E6551FEF9FD8}" srcOrd="0" destOrd="0" presId="urn:microsoft.com/office/officeart/2005/8/layout/process5"/>
    <dgm:cxn modelId="{EE5161CF-8B93-40E3-8A6E-E036D1B37B90}" type="presOf" srcId="{63B3D048-0F7A-49E6-99B5-5B493287E9FD}" destId="{B889D8C5-5756-4060-9353-468F823A357E}" srcOrd="1" destOrd="0" presId="urn:microsoft.com/office/officeart/2005/8/layout/process5"/>
    <dgm:cxn modelId="{09E5D0A2-7BA9-4A8D-A06D-40ECAEE7C670}" srcId="{5C4F5F96-13B4-4280-972A-5B85354867EB}" destId="{F2442153-D51F-47E2-927A-60AE4FA898E8}" srcOrd="1" destOrd="0" parTransId="{B50B1526-CC69-4932-BBCC-9C974BB40873}" sibTransId="{29AECF24-DFF2-4A32-BB46-D0DF48609C13}"/>
    <dgm:cxn modelId="{7E265649-C4CF-4911-903C-5B7A87B40419}" srcId="{5C4F5F96-13B4-4280-972A-5B85354867EB}" destId="{40CC89B5-5BFE-4225-B121-69B65D8135A5}" srcOrd="6" destOrd="0" parTransId="{CD743A18-5DD0-4B82-BE88-DEB2B6513936}" sibTransId="{8C345668-A461-44CF-B24B-B25D96C0989D}"/>
    <dgm:cxn modelId="{77034940-F6FE-4CC8-A5BE-3B612271B80D}" type="presOf" srcId="{DDA59C02-C601-4749-A1AC-576DDDE1B301}" destId="{DD547FD9-F72C-41AB-8990-A30ABDCF23D0}" srcOrd="0" destOrd="0" presId="urn:microsoft.com/office/officeart/2005/8/layout/process5"/>
    <dgm:cxn modelId="{3272DA53-B266-4AFE-990B-85E8AAB9447C}" type="presParOf" srcId="{60F8DEBE-2CAA-46D3-BB3D-2A356E432601}" destId="{B4CBA66B-6F1A-4FBA-B3FF-03C414074411}" srcOrd="0" destOrd="0" presId="urn:microsoft.com/office/officeart/2005/8/layout/process5"/>
    <dgm:cxn modelId="{440DA47A-BAA0-4EE9-A457-3F8C00745430}" type="presParOf" srcId="{60F8DEBE-2CAA-46D3-BB3D-2A356E432601}" destId="{B99DA074-6D21-4924-B902-3BEAB27DE242}" srcOrd="1" destOrd="0" presId="urn:microsoft.com/office/officeart/2005/8/layout/process5"/>
    <dgm:cxn modelId="{A25A38FB-3EBC-4CD4-8642-606A12587667}" type="presParOf" srcId="{B99DA074-6D21-4924-B902-3BEAB27DE242}" destId="{E25E4650-05AB-438E-985F-1201515E2BC0}" srcOrd="0" destOrd="0" presId="urn:microsoft.com/office/officeart/2005/8/layout/process5"/>
    <dgm:cxn modelId="{CBE1D7B6-6296-42AD-B5A1-371001E4F1E0}" type="presParOf" srcId="{60F8DEBE-2CAA-46D3-BB3D-2A356E432601}" destId="{1C4DDBFC-2124-44D9-9864-AC8BDCAFF71B}" srcOrd="2" destOrd="0" presId="urn:microsoft.com/office/officeart/2005/8/layout/process5"/>
    <dgm:cxn modelId="{153D8669-295E-4D52-8282-8BBB15C44C31}" type="presParOf" srcId="{60F8DEBE-2CAA-46D3-BB3D-2A356E432601}" destId="{57672A17-1017-4443-BDCB-0F7F27FF0E08}" srcOrd="3" destOrd="0" presId="urn:microsoft.com/office/officeart/2005/8/layout/process5"/>
    <dgm:cxn modelId="{4AB6D580-1AD2-482A-9257-9AE5EF27AC2E}" type="presParOf" srcId="{57672A17-1017-4443-BDCB-0F7F27FF0E08}" destId="{B0A737DF-FB00-43F8-A8CB-4CAE161279A4}" srcOrd="0" destOrd="0" presId="urn:microsoft.com/office/officeart/2005/8/layout/process5"/>
    <dgm:cxn modelId="{69EDB9CC-CD53-4E8D-A921-DB1560105883}" type="presParOf" srcId="{60F8DEBE-2CAA-46D3-BB3D-2A356E432601}" destId="{DC2CC046-CD83-4081-8916-CFC2C833EFF0}" srcOrd="4" destOrd="0" presId="urn:microsoft.com/office/officeart/2005/8/layout/process5"/>
    <dgm:cxn modelId="{7A46E910-D397-4404-8261-E97F7750C800}" type="presParOf" srcId="{60F8DEBE-2CAA-46D3-BB3D-2A356E432601}" destId="{9293D76A-045B-4E39-81F1-6281534240FC}" srcOrd="5" destOrd="0" presId="urn:microsoft.com/office/officeart/2005/8/layout/process5"/>
    <dgm:cxn modelId="{06891A69-BD1C-4D87-9E6B-B4A0532F4E1F}" type="presParOf" srcId="{9293D76A-045B-4E39-81F1-6281534240FC}" destId="{96419AE7-C970-4C86-8EF3-F107E677D569}" srcOrd="0" destOrd="0" presId="urn:microsoft.com/office/officeart/2005/8/layout/process5"/>
    <dgm:cxn modelId="{D2959BD3-6468-40C4-95AD-DB6F644BEF6D}" type="presParOf" srcId="{60F8DEBE-2CAA-46D3-BB3D-2A356E432601}" destId="{1D20806C-6862-467A-9CAF-0848716730E8}" srcOrd="6" destOrd="0" presId="urn:microsoft.com/office/officeart/2005/8/layout/process5"/>
    <dgm:cxn modelId="{C0BC6DEE-8FD8-4262-9AB9-0425B70B5A29}" type="presParOf" srcId="{60F8DEBE-2CAA-46D3-BB3D-2A356E432601}" destId="{41FB3E39-363B-4997-A598-3645A0F5E78A}" srcOrd="7" destOrd="0" presId="urn:microsoft.com/office/officeart/2005/8/layout/process5"/>
    <dgm:cxn modelId="{9CF8461A-957F-450A-BF63-2616A121BA65}" type="presParOf" srcId="{41FB3E39-363B-4997-A598-3645A0F5E78A}" destId="{050DF6C5-58F6-4784-AC6B-B9F35B7C0C45}" srcOrd="0" destOrd="0" presId="urn:microsoft.com/office/officeart/2005/8/layout/process5"/>
    <dgm:cxn modelId="{7C8C621C-69BB-4080-9F05-22D75629D3FF}" type="presParOf" srcId="{60F8DEBE-2CAA-46D3-BB3D-2A356E432601}" destId="{E18BB779-1B3E-4B25-BA6C-298E12A28513}" srcOrd="8" destOrd="0" presId="urn:microsoft.com/office/officeart/2005/8/layout/process5"/>
    <dgm:cxn modelId="{B142EFC8-B4C9-4A1D-BDF9-5EE5E47F8041}" type="presParOf" srcId="{60F8DEBE-2CAA-46D3-BB3D-2A356E432601}" destId="{A595D859-80DA-46C0-9163-13F3A94BBDC7}" srcOrd="9" destOrd="0" presId="urn:microsoft.com/office/officeart/2005/8/layout/process5"/>
    <dgm:cxn modelId="{AE51DC15-C562-4FC1-95F8-EF756CECEC12}" type="presParOf" srcId="{A595D859-80DA-46C0-9163-13F3A94BBDC7}" destId="{D7E4C056-2681-443A-824C-3E2383932BF3}" srcOrd="0" destOrd="0" presId="urn:microsoft.com/office/officeart/2005/8/layout/process5"/>
    <dgm:cxn modelId="{9147F3BF-75D2-4A3A-817E-AFC323B4E790}" type="presParOf" srcId="{60F8DEBE-2CAA-46D3-BB3D-2A356E432601}" destId="{492B4491-DE4F-485D-9640-31CBA1FFEDB1}" srcOrd="10" destOrd="0" presId="urn:microsoft.com/office/officeart/2005/8/layout/process5"/>
    <dgm:cxn modelId="{D2751777-7983-48F1-99CC-7A16F240D9A4}" type="presParOf" srcId="{60F8DEBE-2CAA-46D3-BB3D-2A356E432601}" destId="{2536B3A9-115D-4F3C-AA82-BC12EDF2D63F}" srcOrd="11" destOrd="0" presId="urn:microsoft.com/office/officeart/2005/8/layout/process5"/>
    <dgm:cxn modelId="{E9FF23B0-E122-4C40-A0BF-A106BC581B1A}" type="presParOf" srcId="{2536B3A9-115D-4F3C-AA82-BC12EDF2D63F}" destId="{9527F1F7-AFD7-49CE-B740-0B09B69E0930}" srcOrd="0" destOrd="0" presId="urn:microsoft.com/office/officeart/2005/8/layout/process5"/>
    <dgm:cxn modelId="{0A455635-B213-4F59-A397-523FF5114AEC}" type="presParOf" srcId="{60F8DEBE-2CAA-46D3-BB3D-2A356E432601}" destId="{4F6F01F2-CBC4-4DB7-BB5A-5E9E8C3FFBC7}" srcOrd="12" destOrd="0" presId="urn:microsoft.com/office/officeart/2005/8/layout/process5"/>
    <dgm:cxn modelId="{FB2D0348-E92B-415F-9DE6-B44062DE753B}" type="presParOf" srcId="{60F8DEBE-2CAA-46D3-BB3D-2A356E432601}" destId="{5B23DC80-85E4-41DD-A7D7-E6551FEF9FD8}" srcOrd="13" destOrd="0" presId="urn:microsoft.com/office/officeart/2005/8/layout/process5"/>
    <dgm:cxn modelId="{8651A546-F100-4A39-8C08-E2EE5356B3FD}" type="presParOf" srcId="{5B23DC80-85E4-41DD-A7D7-E6551FEF9FD8}" destId="{83F26BCC-7C05-4FC2-848E-5954BFF34CBD}" srcOrd="0" destOrd="0" presId="urn:microsoft.com/office/officeart/2005/8/layout/process5"/>
    <dgm:cxn modelId="{CE62167F-AC42-44E1-9CD4-066E717AFEA2}" type="presParOf" srcId="{60F8DEBE-2CAA-46D3-BB3D-2A356E432601}" destId="{DD547FD9-F72C-41AB-8990-A30ABDCF23D0}" srcOrd="14" destOrd="0" presId="urn:microsoft.com/office/officeart/2005/8/layout/process5"/>
    <dgm:cxn modelId="{3792128B-B27B-4572-93E4-8BB420315047}" type="presParOf" srcId="{60F8DEBE-2CAA-46D3-BB3D-2A356E432601}" destId="{F2DAAA7A-01B3-4D69-BB11-7B522D27D3C7}" srcOrd="15" destOrd="0" presId="urn:microsoft.com/office/officeart/2005/8/layout/process5"/>
    <dgm:cxn modelId="{2DF7CF60-7D15-4BE8-95CF-C96F792F8CFC}" type="presParOf" srcId="{F2DAAA7A-01B3-4D69-BB11-7B522D27D3C7}" destId="{E2E2DC73-931E-4FE5-97FF-010D00492A8A}" srcOrd="0" destOrd="0" presId="urn:microsoft.com/office/officeart/2005/8/layout/process5"/>
    <dgm:cxn modelId="{92731CBE-C0BB-44BA-84A9-E44063041DFF}" type="presParOf" srcId="{60F8DEBE-2CAA-46D3-BB3D-2A356E432601}" destId="{0C3F10B6-C7C4-4AC4-B5A1-B93B186A41E8}" srcOrd="16" destOrd="0" presId="urn:microsoft.com/office/officeart/2005/8/layout/process5"/>
    <dgm:cxn modelId="{E6145A45-4EB4-4DEF-B9D3-9E126AB88591}" type="presParOf" srcId="{60F8DEBE-2CAA-46D3-BB3D-2A356E432601}" destId="{630B0ABB-48A8-484C-B622-47A375EC12B6}" srcOrd="17" destOrd="0" presId="urn:microsoft.com/office/officeart/2005/8/layout/process5"/>
    <dgm:cxn modelId="{2E7C8B36-7CEA-4D4F-A644-2FEA4137B3A0}" type="presParOf" srcId="{630B0ABB-48A8-484C-B622-47A375EC12B6}" destId="{2137737A-E7BE-45D9-9310-4D7B2F4B3A89}" srcOrd="0" destOrd="0" presId="urn:microsoft.com/office/officeart/2005/8/layout/process5"/>
    <dgm:cxn modelId="{36442F12-EDDB-4472-B41E-8F52F4888B57}" type="presParOf" srcId="{60F8DEBE-2CAA-46D3-BB3D-2A356E432601}" destId="{53C4843C-22F6-4536-B4A2-6024E80D9CE7}" srcOrd="18" destOrd="0" presId="urn:microsoft.com/office/officeart/2005/8/layout/process5"/>
    <dgm:cxn modelId="{FA5DA3BC-6508-496A-BACE-2BBC0B7CBB75}" type="presParOf" srcId="{60F8DEBE-2CAA-46D3-BB3D-2A356E432601}" destId="{9815908A-BDEC-4C4F-8C3C-6B56A1799EBA}" srcOrd="19" destOrd="0" presId="urn:microsoft.com/office/officeart/2005/8/layout/process5"/>
    <dgm:cxn modelId="{98E8000E-12C1-44CD-92CD-EC08311DB63E}" type="presParOf" srcId="{9815908A-BDEC-4C4F-8C3C-6B56A1799EBA}" destId="{B889D8C5-5756-4060-9353-468F823A357E}" srcOrd="0" destOrd="0" presId="urn:microsoft.com/office/officeart/2005/8/layout/process5"/>
    <dgm:cxn modelId="{A0C8E0FB-7AF0-45BC-BDFB-2339F163A9A3}" type="presParOf" srcId="{60F8DEBE-2CAA-46D3-BB3D-2A356E432601}" destId="{56C97E11-1FC6-4394-93C5-2739F7AED8A5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A66B-6F1A-4FBA-B3FF-03C414074411}">
      <dsp:nvSpPr>
        <dsp:cNvPr id="0" name=""/>
        <dsp:cNvSpPr/>
      </dsp:nvSpPr>
      <dsp:spPr>
        <a:xfrm>
          <a:off x="47279" y="1445"/>
          <a:ext cx="1629690" cy="9778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手機開通國際漫遊或網路</a:t>
          </a:r>
        </a:p>
      </dsp:txBody>
      <dsp:txXfrm>
        <a:off x="75918" y="30084"/>
        <a:ext cx="1572412" cy="920536"/>
      </dsp:txXfrm>
    </dsp:sp>
    <dsp:sp modelId="{B99DA074-6D21-4924-B902-3BEAB27DE242}">
      <dsp:nvSpPr>
        <dsp:cNvPr id="0" name=""/>
        <dsp:cNvSpPr/>
      </dsp:nvSpPr>
      <dsp:spPr>
        <a:xfrm>
          <a:off x="1820383" y="288271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820383" y="369104"/>
        <a:ext cx="241846" cy="242497"/>
      </dsp:txXfrm>
    </dsp:sp>
    <dsp:sp modelId="{1C4DDBFC-2124-44D9-9864-AC8BDCAFF71B}">
      <dsp:nvSpPr>
        <dsp:cNvPr id="0" name=""/>
        <dsp:cNvSpPr/>
      </dsp:nvSpPr>
      <dsp:spPr>
        <a:xfrm>
          <a:off x="2328847" y="1445"/>
          <a:ext cx="1629690" cy="97781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抵達大陸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交換學校接送</a:t>
          </a: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機或自行前往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57486" y="30084"/>
        <a:ext cx="1572412" cy="920536"/>
      </dsp:txXfrm>
    </dsp:sp>
    <dsp:sp modelId="{57672A17-1017-4443-BDCB-0F7F27FF0E08}">
      <dsp:nvSpPr>
        <dsp:cNvPr id="0" name=""/>
        <dsp:cNvSpPr/>
      </dsp:nvSpPr>
      <dsp:spPr>
        <a:xfrm>
          <a:off x="4101950" y="288271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269226"/>
                <a:satOff val="-2665"/>
                <a:lumOff val="1024"/>
                <a:alphaOff val="0"/>
                <a:shade val="51000"/>
                <a:satMod val="130000"/>
              </a:schemeClr>
            </a:gs>
            <a:gs pos="80000">
              <a:schemeClr val="accent4">
                <a:hueOff val="2269226"/>
                <a:satOff val="-2665"/>
                <a:lumOff val="1024"/>
                <a:alphaOff val="0"/>
                <a:shade val="93000"/>
                <a:satMod val="130000"/>
              </a:schemeClr>
            </a:gs>
            <a:gs pos="100000">
              <a:schemeClr val="accent4">
                <a:hueOff val="2269226"/>
                <a:satOff val="-2665"/>
                <a:lumOff val="10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4101950" y="369104"/>
        <a:ext cx="241846" cy="242497"/>
      </dsp:txXfrm>
    </dsp:sp>
    <dsp:sp modelId="{DC2CC046-CD83-4081-8916-CFC2C833EFF0}">
      <dsp:nvSpPr>
        <dsp:cNvPr id="0" name=""/>
        <dsp:cNvSpPr/>
      </dsp:nvSpPr>
      <dsp:spPr>
        <a:xfrm>
          <a:off x="4610414" y="1445"/>
          <a:ext cx="1629690" cy="9778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入住宿舍或自行安排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39053" y="30084"/>
        <a:ext cx="1572412" cy="920536"/>
      </dsp:txXfrm>
    </dsp:sp>
    <dsp:sp modelId="{9293D76A-045B-4E39-81F1-6281534240FC}">
      <dsp:nvSpPr>
        <dsp:cNvPr id="0" name=""/>
        <dsp:cNvSpPr/>
      </dsp:nvSpPr>
      <dsp:spPr>
        <a:xfrm>
          <a:off x="6383517" y="288271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538452"/>
                <a:satOff val="-5330"/>
                <a:lumOff val="2048"/>
                <a:alphaOff val="0"/>
                <a:shade val="51000"/>
                <a:satMod val="130000"/>
              </a:schemeClr>
            </a:gs>
            <a:gs pos="80000">
              <a:schemeClr val="accent4">
                <a:hueOff val="4538452"/>
                <a:satOff val="-5330"/>
                <a:lumOff val="2048"/>
                <a:alphaOff val="0"/>
                <a:shade val="93000"/>
                <a:satMod val="130000"/>
              </a:schemeClr>
            </a:gs>
            <a:gs pos="100000">
              <a:schemeClr val="accent4">
                <a:hueOff val="4538452"/>
                <a:satOff val="-5330"/>
                <a:lumOff val="20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383517" y="369104"/>
        <a:ext cx="241846" cy="242497"/>
      </dsp:txXfrm>
    </dsp:sp>
    <dsp:sp modelId="{1D20806C-6862-467A-9CAF-0848716730E8}">
      <dsp:nvSpPr>
        <dsp:cNvPr id="0" name=""/>
        <dsp:cNvSpPr/>
      </dsp:nvSpPr>
      <dsp:spPr>
        <a:xfrm>
          <a:off x="6891981" y="1445"/>
          <a:ext cx="1629690" cy="97781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發</a:t>
          </a:r>
          <a:r>
            <a:rPr lang="en-US" altLang="zh-TW" sz="15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WeChat</a:t>
          </a:r>
          <a:r>
            <a:rPr lang="en-US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給陸教處報平安</a:t>
          </a:r>
        </a:p>
      </dsp:txBody>
      <dsp:txXfrm>
        <a:off x="6920620" y="30084"/>
        <a:ext cx="1572412" cy="920536"/>
      </dsp:txXfrm>
    </dsp:sp>
    <dsp:sp modelId="{41FB3E39-363B-4997-A598-3645A0F5E78A}">
      <dsp:nvSpPr>
        <dsp:cNvPr id="0" name=""/>
        <dsp:cNvSpPr/>
      </dsp:nvSpPr>
      <dsp:spPr>
        <a:xfrm rot="5400000">
          <a:off x="7534079" y="1093338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807678"/>
                <a:satOff val="-7995"/>
                <a:lumOff val="3072"/>
                <a:alphaOff val="0"/>
                <a:shade val="51000"/>
                <a:satMod val="130000"/>
              </a:schemeClr>
            </a:gs>
            <a:gs pos="80000">
              <a:schemeClr val="accent4">
                <a:hueOff val="6807678"/>
                <a:satOff val="-7995"/>
                <a:lumOff val="3072"/>
                <a:alphaOff val="0"/>
                <a:shade val="93000"/>
                <a:satMod val="130000"/>
              </a:schemeClr>
            </a:gs>
            <a:gs pos="100000">
              <a:schemeClr val="accent4">
                <a:hueOff val="6807678"/>
                <a:satOff val="-7995"/>
                <a:lumOff val="30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7585578" y="1122672"/>
        <a:ext cx="242497" cy="241846"/>
      </dsp:txXfrm>
    </dsp:sp>
    <dsp:sp modelId="{E18BB779-1B3E-4B25-BA6C-298E12A28513}">
      <dsp:nvSpPr>
        <dsp:cNvPr id="0" name=""/>
        <dsp:cNvSpPr/>
      </dsp:nvSpPr>
      <dsp:spPr>
        <a:xfrm>
          <a:off x="6891981" y="1631136"/>
          <a:ext cx="1629690" cy="9778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校內報到</a:t>
          </a:r>
          <a:r>
            <a:rPr lang="en-US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需依交換學校</a:t>
          </a: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安排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日程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20620" y="1659775"/>
        <a:ext cx="1572412" cy="920536"/>
      </dsp:txXfrm>
    </dsp:sp>
    <dsp:sp modelId="{A595D859-80DA-46C0-9163-13F3A94BBDC7}">
      <dsp:nvSpPr>
        <dsp:cNvPr id="0" name=""/>
        <dsp:cNvSpPr/>
      </dsp:nvSpPr>
      <dsp:spPr>
        <a:xfrm rot="10800000">
          <a:off x="6403074" y="1917962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076903"/>
                <a:satOff val="-10660"/>
                <a:lumOff val="4096"/>
                <a:alphaOff val="0"/>
                <a:shade val="51000"/>
                <a:satMod val="130000"/>
              </a:schemeClr>
            </a:gs>
            <a:gs pos="80000">
              <a:schemeClr val="accent4">
                <a:hueOff val="9076903"/>
                <a:satOff val="-10660"/>
                <a:lumOff val="4096"/>
                <a:alphaOff val="0"/>
                <a:shade val="93000"/>
                <a:satMod val="130000"/>
              </a:schemeClr>
            </a:gs>
            <a:gs pos="100000">
              <a:schemeClr val="accent4">
                <a:hueOff val="9076903"/>
                <a:satOff val="-10660"/>
                <a:lumOff val="40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6506722" y="1998795"/>
        <a:ext cx="241846" cy="242497"/>
      </dsp:txXfrm>
    </dsp:sp>
    <dsp:sp modelId="{492B4491-DE4F-485D-9640-31CBA1FFEDB1}">
      <dsp:nvSpPr>
        <dsp:cNvPr id="0" name=""/>
        <dsp:cNvSpPr/>
      </dsp:nvSpPr>
      <dsp:spPr>
        <a:xfrm>
          <a:off x="4610414" y="1631136"/>
          <a:ext cx="1629690" cy="97781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開戶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交換學校</a:t>
          </a: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協助辦理或自行辦理</a:t>
          </a:r>
          <a:r>
            <a:rPr lang="en-US" alt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39053" y="1659775"/>
        <a:ext cx="1572412" cy="920536"/>
      </dsp:txXfrm>
    </dsp:sp>
    <dsp:sp modelId="{2536B3A9-115D-4F3C-AA82-BC12EDF2D63F}">
      <dsp:nvSpPr>
        <dsp:cNvPr id="0" name=""/>
        <dsp:cNvSpPr/>
      </dsp:nvSpPr>
      <dsp:spPr>
        <a:xfrm rot="10800000">
          <a:off x="4121506" y="1917962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346129"/>
                <a:satOff val="-13326"/>
                <a:lumOff val="5120"/>
                <a:alphaOff val="0"/>
                <a:shade val="51000"/>
                <a:satMod val="130000"/>
              </a:schemeClr>
            </a:gs>
            <a:gs pos="80000">
              <a:schemeClr val="accent4">
                <a:hueOff val="11346129"/>
                <a:satOff val="-13326"/>
                <a:lumOff val="5120"/>
                <a:alphaOff val="0"/>
                <a:shade val="93000"/>
                <a:satMod val="130000"/>
              </a:schemeClr>
            </a:gs>
            <a:gs pos="100000">
              <a:schemeClr val="accent4">
                <a:hueOff val="11346129"/>
                <a:satOff val="-13326"/>
                <a:lumOff val="5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4225154" y="1998795"/>
        <a:ext cx="241846" cy="242497"/>
      </dsp:txXfrm>
    </dsp:sp>
    <dsp:sp modelId="{4F6F01F2-CBC4-4DB7-BB5A-5E9E8C3FFBC7}">
      <dsp:nvSpPr>
        <dsp:cNvPr id="0" name=""/>
        <dsp:cNvSpPr/>
      </dsp:nvSpPr>
      <dsp:spPr>
        <a:xfrm>
          <a:off x="2328847" y="1631136"/>
          <a:ext cx="1629690" cy="9778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打點採購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生活日常用品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57486" y="1659775"/>
        <a:ext cx="1572412" cy="920536"/>
      </dsp:txXfrm>
    </dsp:sp>
    <dsp:sp modelId="{5B23DC80-85E4-41DD-A7D7-E6551FEF9FD8}">
      <dsp:nvSpPr>
        <dsp:cNvPr id="0" name=""/>
        <dsp:cNvSpPr/>
      </dsp:nvSpPr>
      <dsp:spPr>
        <a:xfrm rot="10774994">
          <a:off x="1833151" y="1926221"/>
          <a:ext cx="350297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615356"/>
                <a:satOff val="-15991"/>
                <a:lumOff val="6144"/>
                <a:alphaOff val="0"/>
                <a:shade val="51000"/>
                <a:satMod val="130000"/>
              </a:schemeClr>
            </a:gs>
            <a:gs pos="80000">
              <a:schemeClr val="accent4">
                <a:hueOff val="13615356"/>
                <a:satOff val="-15991"/>
                <a:lumOff val="6144"/>
                <a:alphaOff val="0"/>
                <a:shade val="93000"/>
                <a:satMod val="130000"/>
              </a:schemeClr>
            </a:gs>
            <a:gs pos="100000">
              <a:schemeClr val="accent4">
                <a:hueOff val="13615356"/>
                <a:satOff val="-15991"/>
                <a:lumOff val="6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1938239" y="2006672"/>
        <a:ext cx="245208" cy="242497"/>
      </dsp:txXfrm>
    </dsp:sp>
    <dsp:sp modelId="{DD547FD9-F72C-41AB-8990-A30ABDCF23D0}">
      <dsp:nvSpPr>
        <dsp:cNvPr id="0" name=""/>
        <dsp:cNvSpPr/>
      </dsp:nvSpPr>
      <dsp:spPr>
        <a:xfrm>
          <a:off x="38235" y="1647798"/>
          <a:ext cx="1629690" cy="97781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選課後繳交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B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表給學系秘書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874" y="1676437"/>
        <a:ext cx="1572412" cy="920536"/>
      </dsp:txXfrm>
    </dsp:sp>
    <dsp:sp modelId="{F2DAAA7A-01B3-4D69-BB11-7B522D27D3C7}">
      <dsp:nvSpPr>
        <dsp:cNvPr id="0" name=""/>
        <dsp:cNvSpPr/>
      </dsp:nvSpPr>
      <dsp:spPr>
        <a:xfrm rot="5380724">
          <a:off x="689214" y="2731610"/>
          <a:ext cx="336668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5884581"/>
                <a:satOff val="-18656"/>
                <a:lumOff val="7168"/>
                <a:alphaOff val="0"/>
                <a:shade val="51000"/>
                <a:satMod val="130000"/>
              </a:schemeClr>
            </a:gs>
            <a:gs pos="80000">
              <a:schemeClr val="accent4">
                <a:hueOff val="15884581"/>
                <a:satOff val="-18656"/>
                <a:lumOff val="7168"/>
                <a:alphaOff val="0"/>
                <a:shade val="93000"/>
                <a:satMod val="130000"/>
              </a:schemeClr>
            </a:gs>
            <a:gs pos="100000">
              <a:schemeClr val="accent4">
                <a:hueOff val="15884581"/>
                <a:satOff val="-18656"/>
                <a:lumOff val="7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736017" y="2765358"/>
        <a:ext cx="242497" cy="235668"/>
      </dsp:txXfrm>
    </dsp:sp>
    <dsp:sp modelId="{0C3F10B6-C7C4-4AC4-B5A1-B93B186A41E8}">
      <dsp:nvSpPr>
        <dsp:cNvPr id="0" name=""/>
        <dsp:cNvSpPr/>
      </dsp:nvSpPr>
      <dsp:spPr>
        <a:xfrm>
          <a:off x="47279" y="3260827"/>
          <a:ext cx="1629690" cy="9778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認真上課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開心學習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5918" y="3289466"/>
        <a:ext cx="1572412" cy="920536"/>
      </dsp:txXfrm>
    </dsp:sp>
    <dsp:sp modelId="{630B0ABB-48A8-484C-B622-47A375EC12B6}">
      <dsp:nvSpPr>
        <dsp:cNvPr id="0" name=""/>
        <dsp:cNvSpPr/>
      </dsp:nvSpPr>
      <dsp:spPr>
        <a:xfrm>
          <a:off x="1820383" y="3547653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153807"/>
                <a:satOff val="-21321"/>
                <a:lumOff val="8192"/>
                <a:alphaOff val="0"/>
                <a:shade val="51000"/>
                <a:satMod val="130000"/>
              </a:schemeClr>
            </a:gs>
            <a:gs pos="80000">
              <a:schemeClr val="accent4">
                <a:hueOff val="18153807"/>
                <a:satOff val="-21321"/>
                <a:lumOff val="8192"/>
                <a:alphaOff val="0"/>
                <a:shade val="93000"/>
                <a:satMod val="130000"/>
              </a:schemeClr>
            </a:gs>
            <a:gs pos="100000">
              <a:schemeClr val="accent4">
                <a:hueOff val="18153807"/>
                <a:satOff val="-21321"/>
                <a:lumOff val="81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820383" y="3628486"/>
        <a:ext cx="241846" cy="242497"/>
      </dsp:txXfrm>
    </dsp:sp>
    <dsp:sp modelId="{53C4843C-22F6-4536-B4A2-6024E80D9CE7}">
      <dsp:nvSpPr>
        <dsp:cNvPr id="0" name=""/>
        <dsp:cNvSpPr/>
      </dsp:nvSpPr>
      <dsp:spPr>
        <a:xfrm>
          <a:off x="2328847" y="3260827"/>
          <a:ext cx="1629690" cy="97781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返台前填寫</a:t>
          </a:r>
          <a:r>
            <a:rPr lang="en-US" altLang="zh-TW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表到所屬學院及港澳台辦蓋章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57486" y="3289466"/>
        <a:ext cx="1572412" cy="920536"/>
      </dsp:txXfrm>
    </dsp:sp>
    <dsp:sp modelId="{9815908A-BDEC-4C4F-8C3C-6B56A1799EBA}">
      <dsp:nvSpPr>
        <dsp:cNvPr id="0" name=""/>
        <dsp:cNvSpPr/>
      </dsp:nvSpPr>
      <dsp:spPr>
        <a:xfrm>
          <a:off x="4101950" y="3547653"/>
          <a:ext cx="345494" cy="404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hade val="51000"/>
                <a:satMod val="130000"/>
              </a:schemeClr>
            </a:gs>
            <a:gs pos="80000">
              <a:schemeClr val="accent4">
                <a:hueOff val="20423033"/>
                <a:satOff val="-23986"/>
                <a:lumOff val="9216"/>
                <a:alphaOff val="0"/>
                <a:shade val="93000"/>
                <a:satMod val="130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4101950" y="3628486"/>
        <a:ext cx="241846" cy="242497"/>
      </dsp:txXfrm>
    </dsp:sp>
    <dsp:sp modelId="{56C97E11-1FC6-4394-93C5-2739F7AED8A5}">
      <dsp:nvSpPr>
        <dsp:cNvPr id="0" name=""/>
        <dsp:cNvSpPr/>
      </dsp:nvSpPr>
      <dsp:spPr>
        <a:xfrm>
          <a:off x="4610414" y="3260827"/>
          <a:ext cx="1629690" cy="97781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平安快樂</a:t>
          </a:r>
          <a:endParaRPr lang="en-US" altLang="zh-TW" sz="15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返回台灣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39053" y="3289466"/>
        <a:ext cx="1572412" cy="92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0F546A7-59D4-4B58-B201-79A259204498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846653C-545A-4393-9D8E-0174F2485F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4748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F6641D9-54D9-40D3-94FC-B8A8B4EF7D3D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7A500A5E-EEE3-4B40-9781-881F9361C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432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9253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xmlns="" id="{E0A4A640-C724-4FFF-B647-ED3E34EE79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xmlns="" id="{FA4E9D5C-D106-4461-B262-108EAA753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xmlns="" id="{D8A74A65-294E-4ECB-A1CF-E19E425DA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B2B5EAE-E3D1-4CF2-A99E-975BE46E3843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58710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137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567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62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endParaRPr lang="zh-TW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121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1802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出去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你就是代表銘傳人，請以銘傳校訓誠樸敬毅自許自重，不卑不亢的學習態度，讓交換學校的師生都看見銘傳的優秀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0A5E-EEE3-4B40-9781-881F9361CDA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326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427538" y="5516563"/>
            <a:ext cx="4343400" cy="720725"/>
            <a:chOff x="2699" y="3612"/>
            <a:chExt cx="2736" cy="454"/>
          </a:xfrm>
        </p:grpSpPr>
        <p:pic>
          <p:nvPicPr>
            <p:cNvPr id="7" name="Picture 32" descr="DSC07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12"/>
              <a:ext cx="54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" descr="明園花圃  張鈞翔 攝DSC024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612"/>
              <a:ext cx="55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4" descr="遠望資訊及科技大樓 張鈞翔 攝DSC024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5" descr="IMG_00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3612"/>
              <a:ext cx="58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 descr="IMG_02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612"/>
              <a:ext cx="55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427538" y="6237288"/>
            <a:ext cx="4392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zh-TW" altLang="en-US" sz="2000" dirty="0">
                <a:solidFill>
                  <a:srgbClr val="931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亞 洲 第 一 所 美 國 認 證 大 學</a:t>
            </a:r>
            <a:endParaRPr kumimoji="0" lang="en-US" altLang="zh-TW" sz="2000" dirty="0">
              <a:solidFill>
                <a:srgbClr val="931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60C17-15ED-4DCF-A47D-1C1A5A0D07C3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899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6068014-D316-445F-91EC-83D764C7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8AEFBB-1EBD-4E77-8DC0-2BE054C2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E41074A9-5B83-4A84-8786-F774E5ED52B0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5516563"/>
            <a:ext cx="4343400" cy="720725"/>
            <a:chOff x="2699" y="3612"/>
            <a:chExt cx="2736" cy="454"/>
          </a:xfrm>
        </p:grpSpPr>
        <p:pic>
          <p:nvPicPr>
            <p:cNvPr id="7" name="Picture 32" descr="DSC07123">
              <a:extLst>
                <a:ext uri="{FF2B5EF4-FFF2-40B4-BE49-F238E27FC236}">
                  <a16:creationId xmlns:a16="http://schemas.microsoft.com/office/drawing/2014/main" xmlns="" id="{64D43ABE-2619-4E41-810D-B3A1483C6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12"/>
              <a:ext cx="54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3" descr="明園花圃  張鈞翔 攝DSC02440">
              <a:extLst>
                <a:ext uri="{FF2B5EF4-FFF2-40B4-BE49-F238E27FC236}">
                  <a16:creationId xmlns:a16="http://schemas.microsoft.com/office/drawing/2014/main" xmlns="" id="{EF40D5F7-9493-41AA-84A2-0BB39F9F4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612"/>
              <a:ext cx="55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4" descr="遠望資訊及科技大樓 張鈞翔 攝DSC02429">
              <a:extLst>
                <a:ext uri="{FF2B5EF4-FFF2-40B4-BE49-F238E27FC236}">
                  <a16:creationId xmlns:a16="http://schemas.microsoft.com/office/drawing/2014/main" xmlns="" id="{64307D0E-A3B1-4D8B-B2DF-E37E169A9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5" descr="IMG_0073">
              <a:extLst>
                <a:ext uri="{FF2B5EF4-FFF2-40B4-BE49-F238E27FC236}">
                  <a16:creationId xmlns:a16="http://schemas.microsoft.com/office/drawing/2014/main" xmlns="" id="{28833A95-50B0-4398-8CB5-3DD560D9C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3612"/>
              <a:ext cx="58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 descr="IMG_0230">
              <a:extLst>
                <a:ext uri="{FF2B5EF4-FFF2-40B4-BE49-F238E27FC236}">
                  <a16:creationId xmlns:a16="http://schemas.microsoft.com/office/drawing/2014/main" xmlns="" id="{07233D07-146A-474A-9F0D-12366519F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612"/>
              <a:ext cx="55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26">
            <a:extLst>
              <a:ext uri="{FF2B5EF4-FFF2-40B4-BE49-F238E27FC236}">
                <a16:creationId xmlns:a16="http://schemas.microsoft.com/office/drawing/2014/main" xmlns="" id="{B316D294-CB98-4729-B3FB-A98F9AF1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237288"/>
            <a:ext cx="4392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zh-TW" altLang="en-US" sz="2000" dirty="0">
                <a:solidFill>
                  <a:srgbClr val="931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亞 洲 第 一 所 美 國 認 證 大 學</a:t>
            </a:r>
            <a:endParaRPr kumimoji="0" lang="en-US" altLang="zh-TW" sz="2000" dirty="0">
              <a:solidFill>
                <a:srgbClr val="931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DB020EF0-348A-418A-8528-DA0F421849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27538" y="5516563"/>
            <a:ext cx="4343400" cy="720725"/>
            <a:chOff x="2699" y="3612"/>
            <a:chExt cx="2736" cy="454"/>
          </a:xfrm>
        </p:grpSpPr>
        <p:pic>
          <p:nvPicPr>
            <p:cNvPr id="14" name="Picture 32" descr="DSC07123">
              <a:extLst>
                <a:ext uri="{FF2B5EF4-FFF2-40B4-BE49-F238E27FC236}">
                  <a16:creationId xmlns:a16="http://schemas.microsoft.com/office/drawing/2014/main" xmlns="" id="{25F6258E-48A2-4361-B34F-C2615DB4B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12"/>
              <a:ext cx="54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3" descr="明園花圃  張鈞翔 攝DSC02440">
              <a:extLst>
                <a:ext uri="{FF2B5EF4-FFF2-40B4-BE49-F238E27FC236}">
                  <a16:creationId xmlns:a16="http://schemas.microsoft.com/office/drawing/2014/main" xmlns="" id="{AD624FD3-676E-4B35-A2D3-C8203A8A7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612"/>
              <a:ext cx="55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4" descr="遠望資訊及科技大樓 張鈞翔 攝DSC02429">
              <a:extLst>
                <a:ext uri="{FF2B5EF4-FFF2-40B4-BE49-F238E27FC236}">
                  <a16:creationId xmlns:a16="http://schemas.microsoft.com/office/drawing/2014/main" xmlns="" id="{E6417BB9-4A62-4F50-97B8-6D51A21E4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56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5" descr="IMG_0073">
              <a:extLst>
                <a:ext uri="{FF2B5EF4-FFF2-40B4-BE49-F238E27FC236}">
                  <a16:creationId xmlns:a16="http://schemas.microsoft.com/office/drawing/2014/main" xmlns="" id="{948BC205-8C98-4B4C-8E7E-4E233A346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3612"/>
              <a:ext cx="58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6" descr="IMG_0230">
              <a:extLst>
                <a:ext uri="{FF2B5EF4-FFF2-40B4-BE49-F238E27FC236}">
                  <a16:creationId xmlns:a16="http://schemas.microsoft.com/office/drawing/2014/main" xmlns="" id="{DDE60B1C-8819-443C-BDE7-B782ACDAA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612"/>
              <a:ext cx="55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7A6E181E-0792-4298-8F6F-8C4E3E8D1D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7538" y="6237288"/>
            <a:ext cx="4392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kumimoji="0" lang="zh-TW" altLang="en-US" sz="2000" dirty="0">
                <a:solidFill>
                  <a:srgbClr val="9315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亞 洲 第 一 所 美 國 認 證 大 學</a:t>
            </a:r>
            <a:endParaRPr kumimoji="0" lang="en-US" altLang="zh-TW" sz="2000" dirty="0">
              <a:solidFill>
                <a:srgbClr val="931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3" name="內容版面配置區 22"/>
          <p:cNvSpPr>
            <a:spLocks noGrp="1"/>
          </p:cNvSpPr>
          <p:nvPr>
            <p:ph sz="quarter" idx="12"/>
          </p:nvPr>
        </p:nvSpPr>
        <p:spPr>
          <a:xfrm>
            <a:off x="684213" y="2636838"/>
            <a:ext cx="7775575" cy="2736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0" name="日期版面配置區 3">
            <a:extLst>
              <a:ext uri="{FF2B5EF4-FFF2-40B4-BE49-F238E27FC236}">
                <a16:creationId xmlns:a16="http://schemas.microsoft.com/office/drawing/2014/main" xmlns="" id="{C1A58C94-D730-4051-A328-17E352FA3F1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CC5B-2F7B-456E-A2F9-4400E025A1F6}" type="datetime1">
              <a:rPr lang="zh-TW" altLang="en-US"/>
              <a:pPr>
                <a:defRPr/>
              </a:pPr>
              <a:t>2021/6/2</a:t>
            </a:fld>
            <a:endParaRPr lang="zh-TW" altLang="en-US"/>
          </a:p>
        </p:txBody>
      </p:sp>
      <p:sp>
        <p:nvSpPr>
          <p:cNvPr id="21" name="頁尾版面配置區 4">
            <a:extLst>
              <a:ext uri="{FF2B5EF4-FFF2-40B4-BE49-F238E27FC236}">
                <a16:creationId xmlns:a16="http://schemas.microsoft.com/office/drawing/2014/main" xmlns="" id="{1F272A36-297A-4F63-9CA5-36CC0B7EB0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562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A260C17-15ED-4DCF-A47D-1C1A5A0D07C3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48038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234679"/>
          </a:xfr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秋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季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赴大陸地區頂尖大學交換計畫行前說明會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02586" y="50323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2021.06.02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584" y="4452831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本次交換計畫須</a:t>
            </a:r>
            <a:r>
              <a:rPr lang="zh-TW" altLang="en-US" sz="28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視</a:t>
            </a:r>
            <a:r>
              <a:rPr lang="zh-TW" altLang="en-US" sz="2800" b="1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疫情狀況及政府政策而定</a:t>
            </a:r>
            <a:endParaRPr lang="zh-TW" altLang="en-US" sz="2800" b="1" dirty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0040" y="662831"/>
            <a:ext cx="7772400" cy="96596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役男出國申請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155679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具有役男身份因奉派或推薦出國學生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名冊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日期請依照您預計來回機票時間填寫，申請後不得任意修正，如違反兵役法規定，請自行負責。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役男身份學生出國切結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延畢同學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請附「役男延長修業年限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申請表」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錄取通知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身分證正反面、學生證正反面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109-1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註冊章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4844" y="472514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等收到函之後再進內政部役政署網站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（首頁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主題單元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役男出境核准通知單查詢及列印系統）查詢及列印出境核准通知單，於核准出境期間持憑出境，免再臨櫃加蓋出境核准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584176"/>
          </a:xfr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學分抵免</a:t>
            </a:r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(ABC)</a:t>
            </a:r>
            <a:endParaRPr lang="zh-TW" altLang="en-US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93610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110-1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擬申請抵免課程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40016" y="1844824"/>
            <a:ext cx="7964432" cy="3380112"/>
            <a:chOff x="798026" y="1777081"/>
            <a:chExt cx="7964432" cy="338011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t="10328" r="2060" b="33969"/>
            <a:stretch/>
          </p:blipFill>
          <p:spPr>
            <a:xfrm>
              <a:off x="798026" y="1777081"/>
              <a:ext cx="7964432" cy="3380112"/>
            </a:xfrm>
            <a:prstGeom prst="rect">
              <a:avLst/>
            </a:prstGeom>
          </p:spPr>
        </p:pic>
        <p:sp>
          <p:nvSpPr>
            <p:cNvPr id="4" name="橢圓 3"/>
            <p:cNvSpPr/>
            <p:nvPr/>
          </p:nvSpPr>
          <p:spPr>
            <a:xfrm>
              <a:off x="1508860" y="3404803"/>
              <a:ext cx="864096" cy="240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256832" y="3632055"/>
              <a:ext cx="2232248" cy="240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45603" y="4887344"/>
            <a:ext cx="6400800" cy="564844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solidFill>
                  <a:schemeClr val="tx1"/>
                </a:solidFill>
              </a:rPr>
              <a:t>列印儲存課程大綱</a:t>
            </a:r>
          </a:p>
        </p:txBody>
      </p:sp>
    </p:spTree>
    <p:extLst>
      <p:ext uri="{BB962C8B-B14F-4D97-AF65-F5344CB8AC3E}">
        <p14:creationId xmlns:p14="http://schemas.microsoft.com/office/powerpoint/2010/main" xmlns="" val="32637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00" t="3150" r="1000" b="41157"/>
          <a:stretch/>
        </p:blipFill>
        <p:spPr>
          <a:xfrm>
            <a:off x="275009" y="1114971"/>
            <a:ext cx="5521127" cy="418623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96136" y="1264431"/>
            <a:ext cx="2808312" cy="467928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課的授課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時數需要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16-18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的倍數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大陸地區授課學分需大於等於銘傳學分數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683568" y="5456659"/>
            <a:ext cx="37444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陸教處和系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 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899592" y="1114971"/>
            <a:ext cx="648072" cy="3698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65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9" b="23351"/>
          <a:stretch/>
        </p:blipFill>
        <p:spPr>
          <a:xfrm>
            <a:off x="-23986" y="980728"/>
            <a:ext cx="4849565" cy="50405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0" b="49601"/>
          <a:stretch/>
        </p:blipFill>
        <p:spPr>
          <a:xfrm>
            <a:off x="4716016" y="1052736"/>
            <a:ext cx="4427984" cy="3240360"/>
          </a:xfrm>
          <a:prstGeom prst="rect">
            <a:avLst/>
          </a:prstGeom>
        </p:spPr>
      </p:pic>
      <p:sp>
        <p:nvSpPr>
          <p:cNvPr id="10" name="副標題 2"/>
          <p:cNvSpPr txBox="1">
            <a:spLocks/>
          </p:cNvSpPr>
          <p:nvPr/>
        </p:nvSpPr>
        <p:spPr bwMode="auto">
          <a:xfrm>
            <a:off x="4648064" y="4653136"/>
            <a:ext cx="4563888" cy="4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＊交換學校選課截止後立即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系秘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進行中\7_交換學生\102-1\錄取後繳交資料\學生繳交資料\102-1_武漢大學_會計系_張友齊_C表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3" b="6149"/>
          <a:stretch/>
        </p:blipFill>
        <p:spPr bwMode="auto">
          <a:xfrm>
            <a:off x="24305" y="980729"/>
            <a:ext cx="473812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8368" y="4149080"/>
            <a:ext cx="4752528" cy="16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899592" y="3212976"/>
            <a:ext cx="2385220" cy="278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5144"/>
            <a:ext cx="45243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6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72EF5FD-038C-46CF-9207-7AF511133830}"/>
              </a:ext>
            </a:extLst>
          </p:cNvPr>
          <p:cNvSpPr/>
          <p:nvPr/>
        </p:nvSpPr>
        <p:spPr>
          <a:xfrm>
            <a:off x="4355976" y="5517232"/>
            <a:ext cx="4608513" cy="1027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86409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學分抵免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13034" y="1589584"/>
            <a:ext cx="813690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赴陸前繳交</a:t>
            </a:r>
            <a:r>
              <a:rPr lang="en-US" altLang="zh-TW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經通過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院系審核。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抵達大陸學校確認選課繳交</a:t>
            </a:r>
            <a:r>
              <a:rPr lang="en-US" altLang="zh-TW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經通過院系及教務處審核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返台前填寫</a:t>
            </a:r>
            <a:r>
              <a:rPr lang="en-US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需要經過大陸地區姊妹校系所專業老師和港澳台辦承辦老師</a:t>
            </a:r>
            <a:r>
              <a:rPr lang="zh-TW" altLang="en-US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簽名並蓋單位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章。</a:t>
            </a:r>
            <a:endParaRPr lang="en-US" altLang="zh-TW" sz="2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.C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表正本自行帶回，開學後成績單將由陸教處轉送各系辦公室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表交給系秘書，辦理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表複審抵免學分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程序，或不抵免程序。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無須抵免的同學，請填寫「國外修讀科目不抵免學分申請單」電子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表單。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6.2021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季交換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生成績單將會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間陸續寄達，畢業生無需抵免，擬申請提前領取畢業證書者，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請填寫「學生報告書」並檢附</a:t>
            </a:r>
            <a:r>
              <a:rPr lang="en-US" altLang="zh-TW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表，及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申請前述第</a:t>
            </a:r>
            <a:r>
              <a:rPr lang="en-US" altLang="zh-TW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點電子表單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無論是否需要抵免，</a:t>
            </a:r>
            <a:r>
              <a:rPr lang="en-US" altLang="zh-TW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表都要蓋章繳回</a:t>
            </a:r>
          </a:p>
        </p:txBody>
      </p:sp>
    </p:spTree>
    <p:extLst>
      <p:ext uri="{BB962C8B-B14F-4D97-AF65-F5344CB8AC3E}">
        <p14:creationId xmlns:p14="http://schemas.microsoft.com/office/powerpoint/2010/main" xmlns="" val="33698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xmlns="" id="{394493A9-05FC-466E-B2E5-AECB1096D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764704"/>
            <a:ext cx="7772400" cy="7223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學分抵免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1" name="副標題 2">
            <a:extLst>
              <a:ext uri="{FF2B5EF4-FFF2-40B4-BE49-F238E27FC236}">
                <a16:creationId xmlns:a16="http://schemas.microsoft.com/office/drawing/2014/main" xmlns="" id="{E7BBEEBE-2EBA-4EC9-A695-FD62CF774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487016"/>
            <a:ext cx="8568952" cy="3540125"/>
          </a:xfrm>
        </p:spPr>
        <p:txBody>
          <a:bodyPr/>
          <a:lstStyle/>
          <a:p>
            <a:pPr marL="914400" lvl="1" indent="-457200" algn="l" eaLnBrk="1" hangingPunct="1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抵免原則：一科目不能折抵二科目，反之則可。不能以少抵多。實際以學系及教務處審查為準。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 algn="l" eaLnBrk="1" hangingPunct="1">
              <a:buFont typeface="+mj-lt"/>
              <a:buAutoNum type="arabicPeriod"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抵免後成績單，只會出現抵免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(CR)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，不會有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，如果您有要繼續升學，請特別注意交換成績，不要以為沒抵免的科目沒關係。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 algn="l" eaLnBrk="1" hangingPunct="1">
              <a:buFont typeface="+mj-lt"/>
              <a:buAutoNum type="arabicPeriod"/>
            </a:pP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教育交流處不保證學生於交換學校所修學分皆能全數抵免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，學分抵免權責為學系、相關教學單位及教務處，請於赴陸前與學系主任及秘書確認。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 algn="l" eaLnBrk="1" hangingPunct="1">
              <a:buFont typeface="+mj-lt"/>
              <a:buAutoNum type="arabicPeriod"/>
            </a:pP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如因學分抵免問題致無法如期畢業者，需由學生自行承擔後果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1" indent="-457200" algn="l" eaLnBrk="1" hangingPunct="1">
              <a:buFont typeface="+mj-lt"/>
              <a:buAutoNum type="arabicPeriod"/>
            </a:pP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學分抵免需依本校規定辦理，若因該校學分與本校規定之計算方式不同，而無法對等抵免時，大陸教育交流處將無法替學生開立任何證明，亦不負替同學爭取抵免相同學分數之責任。</a:t>
            </a:r>
          </a:p>
          <a:p>
            <a:pPr marL="914400" lvl="1" indent="-457200" algn="l" eaLnBrk="1" hangingPunct="1">
              <a:buFont typeface="+mj-lt"/>
              <a:buAutoNum type="arabicPeriod"/>
            </a:pP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畢業手續完成後，即不得再要求辦理學分抵免。</a:t>
            </a:r>
            <a:endParaRPr lang="zh-TW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EB97408-67EC-4710-9D67-469E8B6646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219C13-63B6-4103-9E8E-97F1EBAFCCFF}" type="datetime1">
              <a:rPr lang="zh-TW" altLang="en-US"/>
              <a:pPr>
                <a:defRPr/>
              </a:pPr>
              <a:t>2021/6/2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749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45733C1D-B776-4450-8CFD-73FC5A673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720080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8BB50A11-CB6E-4F9E-8487-0B2D472EFA16}"/>
              </a:ext>
            </a:extLst>
          </p:cNvPr>
          <p:cNvSpPr txBox="1"/>
          <p:nvPr/>
        </p:nvSpPr>
        <p:spPr>
          <a:xfrm>
            <a:off x="683568" y="1667791"/>
            <a:ext cx="77723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有任何問題請先自行確認相關規定及資料，如仍無法解答可在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秋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季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赴陸交換生」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微信群組中詢問。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在交換學校的選課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到校前檢疫問題，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請在交換學校的群組中詢問或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詢問港澳台辦負責老師。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非涉及個人隱私問題請在大群組中詢問，因為您的問題可能也是別人的問題。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7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86409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到大陸之前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714857" y="2564904"/>
            <a:ext cx="8130208" cy="34563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確認辦理就學貸款程序是否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學雜費繳費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是否已經繳交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確認退款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12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本學期結束前，進入學生資訊系統→繳費領取→學生領款銀行帳號裡面登入</a:t>
            </a:r>
            <a:r>
              <a:rPr lang="en-US" altLang="zh-TW" sz="12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辦理網路漫遊及準備人民幣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醫療及意外保險是否有涵蓋交換期間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1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7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xmlns="" id="{6E5FEA90-5C77-4B31-85C2-4344C104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16" y="837751"/>
            <a:ext cx="7772400" cy="62865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赴大陸交換學生流程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0FA8AF2B-BD69-4698-9AD5-65CABEDCFFC5}"/>
              </a:ext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fld id="{8454FB23-6F62-4AC1-A400-43E97B670356}" type="datetime1">
              <a:rPr lang="zh-TW" altLang="en-US" smtClean="0"/>
              <a:pPr>
                <a:defRPr/>
              </a:pPr>
              <a:t>2021/6/2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72EF5FD-038C-46CF-9207-7AF511133830}"/>
              </a:ext>
            </a:extLst>
          </p:cNvPr>
          <p:cNvSpPr/>
          <p:nvPr/>
        </p:nvSpPr>
        <p:spPr>
          <a:xfrm>
            <a:off x="4356100" y="5511800"/>
            <a:ext cx="4608513" cy="1027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xmlns="" id="{4BB8D359-A243-4E32-994C-96F1FD2B44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99628D75-6C0E-47A4-B930-929D9EF3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14" y="1656661"/>
            <a:ext cx="2520000" cy="471372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8BCA8D70-876D-49FD-A4B1-F1EE5FBD0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899" y="1768236"/>
            <a:ext cx="2520000" cy="416807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43DBD247-03AF-4920-9DBD-A3759E6F5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078" y="1768236"/>
            <a:ext cx="2520000" cy="3924378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3281028" y="3125044"/>
            <a:ext cx="2637179" cy="28803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005078" y="1684884"/>
            <a:ext cx="2541581" cy="40077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65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86409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到大陸之後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2798697395"/>
              </p:ext>
            </p:extLst>
          </p:nvPr>
        </p:nvGraphicFramePr>
        <p:xfrm>
          <a:off x="285292" y="1853208"/>
          <a:ext cx="8568952" cy="4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23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874639"/>
          </a:xfr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預祝大家 </a:t>
            </a:r>
            <a:r>
              <a:rPr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有一個美好充實的交換生生活</a:t>
            </a:r>
          </a:p>
        </p:txBody>
      </p:sp>
    </p:spTree>
    <p:extLst>
      <p:ext uri="{BB962C8B-B14F-4D97-AF65-F5344CB8AC3E}">
        <p14:creationId xmlns:p14="http://schemas.microsoft.com/office/powerpoint/2010/main" xmlns="" val="35881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" t="14544" r="11914" b="4426"/>
          <a:stretch/>
        </p:blipFill>
        <p:spPr>
          <a:xfrm>
            <a:off x="4758929" y="1129102"/>
            <a:ext cx="4032448" cy="56166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4" t="5900" r="-3324" b="8651"/>
          <a:stretch/>
        </p:blipFill>
        <p:spPr>
          <a:xfrm>
            <a:off x="275796" y="892546"/>
            <a:ext cx="4822808" cy="58601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20272" y="2060848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7544" y="2708920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7544" y="3140968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67544" y="3573016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67544" y="4005064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4509120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03648" y="2708920"/>
            <a:ext cx="2088232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0153" y="4797152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67544" y="5085184"/>
            <a:ext cx="432048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267744" y="3570401"/>
            <a:ext cx="4338209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錄取通知書範本</a:t>
            </a:r>
            <a:endParaRPr lang="en-US" altLang="zh-TW" sz="3200" b="1" dirty="0" smtClean="0"/>
          </a:p>
          <a:p>
            <a:pPr algn="ctr"/>
            <a:r>
              <a:rPr lang="zh-TW" altLang="en-US" sz="2800" dirty="0" smtClean="0"/>
              <a:t>目前大部分的交換學校皆尚未提供，請同學耐心等候，也做好二手準備。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86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3960440" cy="746621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外國籍同學需要有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JW202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請參考右圖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如果沒收到請記得和錄取學校聯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絡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08720"/>
            <a:ext cx="4353297" cy="57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72EF5FD-038C-46CF-9207-7AF511133830}"/>
              </a:ext>
            </a:extLst>
          </p:cNvPr>
          <p:cNvSpPr/>
          <p:nvPr/>
        </p:nvSpPr>
        <p:spPr>
          <a:xfrm>
            <a:off x="4355976" y="5517232"/>
            <a:ext cx="4608513" cy="1027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78495"/>
          </a:xfrm>
        </p:spPr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註冊繳費單換單方式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7" y="1327429"/>
            <a:ext cx="8568952" cy="4032447"/>
          </a:xfrm>
        </p:spPr>
        <p:txBody>
          <a:bodyPr/>
          <a:lstStyle/>
          <a:p>
            <a:pPr algn="l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台北校區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：住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服組林健翔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教官→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kincin@mail.mcu.edu.tw</a:t>
            </a: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陸生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境外生醫療保險費：僑陸組鄭毓翎老師→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ylcheng@mail.mcu.edu.tw</a:t>
            </a: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其他外籍生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境外生醫療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保險費：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OISS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棟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再到出納組林曉君老師換單→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shjlin@mail.mcu.edu.tw</a:t>
            </a:r>
          </a:p>
          <a:p>
            <a:pPr algn="l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桃園校區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(Q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棟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武耀威教官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yvwuu@mail.mcu.edu.tw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陸生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境外生醫療保險費：僑陸組鄭毓翎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老師→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ylcheng@mail.mcu.edu.tw</a:t>
            </a: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其他外籍生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境外生醫療保險費：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OISS</a:t>
            </a:r>
          </a:p>
          <a:p>
            <a:pPr algn="l"/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再到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總務組王湘君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單→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先寄給陸教處郭嬰青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dinakuo@mail.mcu.edu.tw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彙整</a:t>
            </a:r>
            <a:endParaRPr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金門校區</a:t>
            </a:r>
            <a:endParaRPr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住宿費、醫療保險費：請洽王淑慎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老師協助辦理換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繳費期限之前都可以換單，請於收到錄取通知書且確定要去交換後，再行換單。</a:t>
            </a:r>
            <a:endParaRPr lang="en-US" altLang="zh-TW" sz="1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生保險費</a:t>
            </a:r>
            <a:r>
              <a:rPr lang="en-US" altLang="zh-TW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可自由選擇是否參保。</a:t>
            </a:r>
            <a:endParaRPr lang="en-US" altLang="zh-TW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352928" cy="1156580"/>
          </a:xfrm>
        </p:spPr>
        <p:txBody>
          <a:bodyPr/>
          <a:lstStyle/>
          <a:p>
            <a:pPr algn="l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錄取資格確認書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交換學生切結書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家長同意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役男身份學生出國切結書等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，以上附件可至陸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相關資料下載中查詢。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*6/18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前掃描電子檔發到</a:t>
            </a: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dinakuo@mail.mcu.edu.tw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1274463"/>
              </p:ext>
            </p:extLst>
          </p:nvPr>
        </p:nvGraphicFramePr>
        <p:xfrm>
          <a:off x="179512" y="2245320"/>
          <a:ext cx="2871788" cy="4064000"/>
        </p:xfrm>
        <a:graphic>
          <a:graphicData uri="http://schemas.openxmlformats.org/presentationml/2006/ole">
            <p:oleObj spid="_x0000_s2782" name="Acrobat Document" r:id="rId3" imgW="5355000" imgH="7578000" progId="AcroExch.Document.DC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6314838"/>
              </p:ext>
            </p:extLst>
          </p:nvPr>
        </p:nvGraphicFramePr>
        <p:xfrm>
          <a:off x="2987824" y="2173312"/>
          <a:ext cx="2871788" cy="4064000"/>
        </p:xfrm>
        <a:graphic>
          <a:graphicData uri="http://schemas.openxmlformats.org/presentationml/2006/ole">
            <p:oleObj spid="_x0000_s2783" name="Acrobat Document" r:id="rId4" imgW="5355000" imgH="7578000" progId="AcroExch.Document.DC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6246546"/>
              </p:ext>
            </p:extLst>
          </p:nvPr>
        </p:nvGraphicFramePr>
        <p:xfrm>
          <a:off x="5892354" y="2173312"/>
          <a:ext cx="2871788" cy="4064000"/>
        </p:xfrm>
        <a:graphic>
          <a:graphicData uri="http://schemas.openxmlformats.org/presentationml/2006/ole">
            <p:oleObj spid="_x0000_s2784" name="Acrobat Document" r:id="rId5" imgW="5355000" imgH="757800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8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1560" y="83845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重要事項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72EF5FD-038C-46CF-9207-7AF511133830}"/>
              </a:ext>
            </a:extLst>
          </p:cNvPr>
          <p:cNvSpPr/>
          <p:nvPr/>
        </p:nvSpPr>
        <p:spPr>
          <a:xfrm>
            <a:off x="4355976" y="5517232"/>
            <a:ext cx="4608513" cy="1027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99343" y="1484784"/>
            <a:ext cx="8473305" cy="428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Aft>
                <a:spcPts val="600"/>
              </a:spcAft>
            </a:pP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期間需負擔全額本校學雜費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以及平安保險費，確認赴陸前完成註冊，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辦理就學貸款同學請特別注意時程</a:t>
            </a:r>
            <a:r>
              <a:rPr lang="zh-TW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延畢生也是要繳全額學費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網路使用費及語言實習費將於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另行統一申請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退費，請至學生資訊系統設定銀行或郵局帳號。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請依照「獲推薦錄取資格暨各項規定同意書」規定辦理選課、抵免及相關事宜，返校後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學分抵免，請依各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及教務處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辦理。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修課請依照：獲推薦錄取資格暨各項規定同意書，規定辦理，並請確實到課學習，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勿有不及格科目。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未依規定修課或提前離校返台，依規定交換學期需補辦休學。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11560" y="2204864"/>
            <a:ext cx="80648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在姊妹校期間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不得自行休學或轉學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，選派至姊妹校交換期間應注意自身言行舉止，認真學習，如有影響校譽者將以校規議處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赴大陸交換生名冊送至教務處，初選課程就將被註銷。因此，若因故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最遲必需於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提出申請，</a:t>
            </a:r>
            <a:r>
              <a:rPr lang="zh-TW" altLang="zh-TW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否則所選課程遭刪除或權益受損，應自行負責。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須自行負擔交換期間之往返機票及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大陸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所有食、宿、交通等生活費用。</a:t>
            </a: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須自行完成護照、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台胞證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、住宿及選課事宜。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83845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重要事項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2/3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2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11560" y="1772816"/>
            <a:ext cx="79208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請依照交換學校指定之報到時間前往，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切勿提前以免無人接待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，並加入交換學校指定之微信群組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lvl="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生應主動協助及輔導後期準備交換生學弟妹之留學準備，提供必要之資料、資訊。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換義務：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配合學校至大陸高校交流活動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、協助來台交換生新生歡迎會、擔任學伴、赴大陸交換生計畫說明會、協助文書整理、交換心得、工讀等方式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1560" y="91046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重要事項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3/3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0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u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2_簡報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mcu</Template>
  <TotalTime>4891</TotalTime>
  <Words>1605</Words>
  <Application>Microsoft Office PowerPoint</Application>
  <PresentationFormat>如螢幕大小 (4:3)</PresentationFormat>
  <Paragraphs>112</Paragraphs>
  <Slides>21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mcu</vt:lpstr>
      <vt:lpstr>Acrobat Document</vt:lpstr>
      <vt:lpstr>2021秋季赴大陸地區頂尖大學交換計畫行前說明會</vt:lpstr>
      <vt:lpstr>赴大陸交換學生流程</vt:lpstr>
      <vt:lpstr>投影片 3</vt:lpstr>
      <vt:lpstr>外國籍同學需要有JW202(請參考右圖)  如果沒收到請記得和錄取學校聯絡</vt:lpstr>
      <vt:lpstr>註冊繳費單換單方式</vt:lpstr>
      <vt:lpstr>繳交錄取資格確認書、交換學生切結書、家長同意書、具役男身份學生出國切結書等，以上附件可至陸教網站-相關資料下載中查詢。 *6/18前掃描電子檔發到dinakuo@mail.mcu.edu.tw</vt:lpstr>
      <vt:lpstr>投影片 7</vt:lpstr>
      <vt:lpstr>投影片 8</vt:lpstr>
      <vt:lpstr>投影片 9</vt:lpstr>
      <vt:lpstr>役男出國申請</vt:lpstr>
      <vt:lpstr>學分抵免(ABC)</vt:lpstr>
      <vt:lpstr>查詢110-1擬申請抵免課程</vt:lpstr>
      <vt:lpstr>投影片 13</vt:lpstr>
      <vt:lpstr>投影片 14</vt:lpstr>
      <vt:lpstr>投影片 15</vt:lpstr>
      <vt:lpstr>學分抵免注意-1</vt:lpstr>
      <vt:lpstr>學分抵免注意-2</vt:lpstr>
      <vt:lpstr>注意事項</vt:lpstr>
      <vt:lpstr>到大陸之前</vt:lpstr>
      <vt:lpstr>到大陸之後</vt:lpstr>
      <vt:lpstr>預祝大家  有一個美好充實的交換生生活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交換學生行前說明會</dc:title>
  <dc:creator>admin</dc:creator>
  <cp:lastModifiedBy>Dina</cp:lastModifiedBy>
  <cp:revision>253</cp:revision>
  <cp:lastPrinted>2018-06-13T00:51:02Z</cp:lastPrinted>
  <dcterms:created xsi:type="dcterms:W3CDTF">2013-06-21T07:12:44Z</dcterms:created>
  <dcterms:modified xsi:type="dcterms:W3CDTF">2021-06-02T04:35:13Z</dcterms:modified>
</cp:coreProperties>
</file>